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679a94c9a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679a94c9a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98bcb9f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98bcb9f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98bcb9fa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98bcb9fa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0ed9ca48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c0ed9ca48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slide" Target="/ppt/slides/slide4.xml"/><Relationship Id="rId13" Type="http://schemas.openxmlformats.org/officeDocument/2006/relationships/image" Target="../media/image8.png"/><Relationship Id="rId12" Type="http://schemas.openxmlformats.org/officeDocument/2006/relationships/image" Target="../media/image7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5" Type="http://schemas.openxmlformats.org/officeDocument/2006/relationships/image" Target="../media/image11.png"/><Relationship Id="rId14" Type="http://schemas.openxmlformats.org/officeDocument/2006/relationships/slide" Target="/ppt/slides/slide2.xml"/><Relationship Id="rId5" Type="http://schemas.openxmlformats.org/officeDocument/2006/relationships/image" Target="../media/image2.png"/><Relationship Id="rId6" Type="http://schemas.openxmlformats.org/officeDocument/2006/relationships/slide" Target="/ppt/slides/slide3.xml"/><Relationship Id="rId7" Type="http://schemas.openxmlformats.org/officeDocument/2006/relationships/image" Target="../media/image4.jp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jpg"/><Relationship Id="rId10" Type="http://schemas.openxmlformats.org/officeDocument/2006/relationships/hyperlink" Target="http://www.youtube.com/watch?v=yt4oEsmhaAQ" TargetMode="External"/><Relationship Id="rId13" Type="http://schemas.openxmlformats.org/officeDocument/2006/relationships/image" Target="../media/image16.jpg"/><Relationship Id="rId12" Type="http://schemas.openxmlformats.org/officeDocument/2006/relationships/hyperlink" Target="http://www.youtube.com/watch?v=MvEpsQ5Y3PI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9" Type="http://schemas.openxmlformats.org/officeDocument/2006/relationships/image" Target="../media/image14.jpg"/><Relationship Id="rId15" Type="http://schemas.openxmlformats.org/officeDocument/2006/relationships/image" Target="../media/image18.jpg"/><Relationship Id="rId14" Type="http://schemas.openxmlformats.org/officeDocument/2006/relationships/hyperlink" Target="http://www.youtube.com/watch?v=TzBdFfqz1tk" TargetMode="External"/><Relationship Id="rId17" Type="http://schemas.openxmlformats.org/officeDocument/2006/relationships/image" Target="../media/image17.png"/><Relationship Id="rId16" Type="http://schemas.openxmlformats.org/officeDocument/2006/relationships/image" Target="../media/image28.png"/><Relationship Id="rId5" Type="http://schemas.openxmlformats.org/officeDocument/2006/relationships/image" Target="../media/image12.png"/><Relationship Id="rId6" Type="http://schemas.openxmlformats.org/officeDocument/2006/relationships/hyperlink" Target="http://www.youtube.com/watch?v=tJu0A42Xk_I" TargetMode="External"/><Relationship Id="rId7" Type="http://schemas.openxmlformats.org/officeDocument/2006/relationships/image" Target="../media/image13.jpg"/><Relationship Id="rId8" Type="http://schemas.openxmlformats.org/officeDocument/2006/relationships/hyperlink" Target="http://www.youtube.com/watch?v=mv1HbErsE4c" TargetMode="Externa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42.png"/><Relationship Id="rId20" Type="http://schemas.openxmlformats.org/officeDocument/2006/relationships/image" Target="../media/image31.jpg"/><Relationship Id="rId42" Type="http://schemas.openxmlformats.org/officeDocument/2006/relationships/image" Target="../media/image6.png"/><Relationship Id="rId41" Type="http://schemas.openxmlformats.org/officeDocument/2006/relationships/slide" Target="/ppt/slides/slide4.xml"/><Relationship Id="rId22" Type="http://schemas.openxmlformats.org/officeDocument/2006/relationships/image" Target="../media/image39.jpg"/><Relationship Id="rId21" Type="http://schemas.openxmlformats.org/officeDocument/2006/relationships/hyperlink" Target="https://www.youtube.com/watch?v=P3_iI7rvcmk" TargetMode="External"/><Relationship Id="rId43" Type="http://schemas.openxmlformats.org/officeDocument/2006/relationships/image" Target="../media/image17.png"/><Relationship Id="rId24" Type="http://schemas.openxmlformats.org/officeDocument/2006/relationships/image" Target="../media/image35.jpg"/><Relationship Id="rId23" Type="http://schemas.openxmlformats.org/officeDocument/2006/relationships/hyperlink" Target="https://www.youtube.com/watch?v=-sYcKRk4PuM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9" Type="http://schemas.openxmlformats.org/officeDocument/2006/relationships/image" Target="../media/image25.png"/><Relationship Id="rId26" Type="http://schemas.openxmlformats.org/officeDocument/2006/relationships/image" Target="../media/image32.jpg"/><Relationship Id="rId25" Type="http://schemas.openxmlformats.org/officeDocument/2006/relationships/hyperlink" Target="https://www.youtube.com/watch?v=3ptN9X0XEMA" TargetMode="External"/><Relationship Id="rId28" Type="http://schemas.openxmlformats.org/officeDocument/2006/relationships/image" Target="../media/image36.jpg"/><Relationship Id="rId27" Type="http://schemas.openxmlformats.org/officeDocument/2006/relationships/hyperlink" Target="https://www.youtube.com/watch?v=ioNqnnpAfDk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29" Type="http://schemas.openxmlformats.org/officeDocument/2006/relationships/hyperlink" Target="https://www.youtube.com/watch?v=XgSshiIiqoc" TargetMode="External"/><Relationship Id="rId7" Type="http://schemas.openxmlformats.org/officeDocument/2006/relationships/image" Target="../media/image21.png"/><Relationship Id="rId8" Type="http://schemas.openxmlformats.org/officeDocument/2006/relationships/image" Target="../media/image30.jpg"/><Relationship Id="rId31" Type="http://schemas.openxmlformats.org/officeDocument/2006/relationships/hyperlink" Target="https://www.youtube.com/watch?v=TRU9F9wh4dY" TargetMode="External"/><Relationship Id="rId30" Type="http://schemas.openxmlformats.org/officeDocument/2006/relationships/image" Target="../media/image40.jpg"/><Relationship Id="rId11" Type="http://schemas.openxmlformats.org/officeDocument/2006/relationships/image" Target="../media/image23.jpg"/><Relationship Id="rId33" Type="http://schemas.openxmlformats.org/officeDocument/2006/relationships/hyperlink" Target="https://www.youtube.com/watch?v=1prwmhnu9Xc" TargetMode="External"/><Relationship Id="rId10" Type="http://schemas.openxmlformats.org/officeDocument/2006/relationships/hyperlink" Target="https://www.youtube.com/channel/UCXcAhfNsc-awChN-JxKujaw" TargetMode="External"/><Relationship Id="rId32" Type="http://schemas.openxmlformats.org/officeDocument/2006/relationships/image" Target="../media/image37.jpg"/><Relationship Id="rId13" Type="http://schemas.openxmlformats.org/officeDocument/2006/relationships/image" Target="../media/image26.jpg"/><Relationship Id="rId35" Type="http://schemas.openxmlformats.org/officeDocument/2006/relationships/hyperlink" Target="https://www.youtube.com/watch?v=jSHhmg-pU9M" TargetMode="External"/><Relationship Id="rId12" Type="http://schemas.openxmlformats.org/officeDocument/2006/relationships/hyperlink" Target="https://www.youtube.com/watch?v=PzIU5M0_cIs" TargetMode="External"/><Relationship Id="rId34" Type="http://schemas.openxmlformats.org/officeDocument/2006/relationships/image" Target="../media/image34.jpg"/><Relationship Id="rId15" Type="http://schemas.openxmlformats.org/officeDocument/2006/relationships/image" Target="../media/image29.jpg"/><Relationship Id="rId37" Type="http://schemas.openxmlformats.org/officeDocument/2006/relationships/hyperlink" Target="https://www.youtube.com/watch?v=4_-ItMjPP8U" TargetMode="External"/><Relationship Id="rId14" Type="http://schemas.openxmlformats.org/officeDocument/2006/relationships/hyperlink" Target="https://www.youtube.com/watch?v=GRhqy1ATpmI" TargetMode="External"/><Relationship Id="rId36" Type="http://schemas.openxmlformats.org/officeDocument/2006/relationships/image" Target="../media/image41.jpg"/><Relationship Id="rId17" Type="http://schemas.openxmlformats.org/officeDocument/2006/relationships/hyperlink" Target="https://www.youtube.com/watch?v=tWQlBTSNEMA" TargetMode="External"/><Relationship Id="rId39" Type="http://schemas.openxmlformats.org/officeDocument/2006/relationships/hyperlink" Target="https://www.youtube.com/watch?v=UzlGktNL1SM" TargetMode="External"/><Relationship Id="rId16" Type="http://schemas.openxmlformats.org/officeDocument/2006/relationships/image" Target="../media/image24.jpg"/><Relationship Id="rId38" Type="http://schemas.openxmlformats.org/officeDocument/2006/relationships/image" Target="../media/image33.jpg"/><Relationship Id="rId19" Type="http://schemas.openxmlformats.org/officeDocument/2006/relationships/hyperlink" Target="https://www.youtube.com/watch?v=g-ekBf007vI" TargetMode="External"/><Relationship Id="rId18" Type="http://schemas.openxmlformats.org/officeDocument/2006/relationships/image" Target="../media/image27.jp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3ptN9X0XEMA" TargetMode="External"/><Relationship Id="rId22" Type="http://schemas.openxmlformats.org/officeDocument/2006/relationships/hyperlink" Target="https://www.youtube.com/watch?v=ioNqnnpAfDk" TargetMode="External"/><Relationship Id="rId21" Type="http://schemas.openxmlformats.org/officeDocument/2006/relationships/image" Target="../media/image32.jpg"/><Relationship Id="rId24" Type="http://schemas.openxmlformats.org/officeDocument/2006/relationships/hyperlink" Target="https://www.youtube.com/watch?v=XgSshiIiqoc" TargetMode="External"/><Relationship Id="rId23" Type="http://schemas.openxmlformats.org/officeDocument/2006/relationships/image" Target="../media/image36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jpg"/><Relationship Id="rId4" Type="http://schemas.openxmlformats.org/officeDocument/2006/relationships/image" Target="../media/image38.png"/><Relationship Id="rId9" Type="http://schemas.openxmlformats.org/officeDocument/2006/relationships/hyperlink" Target="https://www.youtube.com/watch?v=GRhqy1ATpmI" TargetMode="External"/><Relationship Id="rId26" Type="http://schemas.openxmlformats.org/officeDocument/2006/relationships/hyperlink" Target="https://www.youtube.com/watch?v=TRU9F9wh4dY" TargetMode="External"/><Relationship Id="rId25" Type="http://schemas.openxmlformats.org/officeDocument/2006/relationships/image" Target="../media/image40.jpg"/><Relationship Id="rId28" Type="http://schemas.openxmlformats.org/officeDocument/2006/relationships/hyperlink" Target="https://www.youtube.com/watch?v=1prwmhnu9Xc" TargetMode="External"/><Relationship Id="rId27" Type="http://schemas.openxmlformats.org/officeDocument/2006/relationships/image" Target="../media/image37.jpg"/><Relationship Id="rId5" Type="http://schemas.openxmlformats.org/officeDocument/2006/relationships/hyperlink" Target="https://www.youtube.com/channel/UCXcAhfNsc-awChN-JxKujaw" TargetMode="External"/><Relationship Id="rId6" Type="http://schemas.openxmlformats.org/officeDocument/2006/relationships/image" Target="../media/image23.jpg"/><Relationship Id="rId29" Type="http://schemas.openxmlformats.org/officeDocument/2006/relationships/image" Target="../media/image34.jpg"/><Relationship Id="rId7" Type="http://schemas.openxmlformats.org/officeDocument/2006/relationships/hyperlink" Target="https://www.youtube.com/watch?v=PzIU5M0_cIs" TargetMode="External"/><Relationship Id="rId8" Type="http://schemas.openxmlformats.org/officeDocument/2006/relationships/image" Target="../media/image26.jpg"/><Relationship Id="rId31" Type="http://schemas.openxmlformats.org/officeDocument/2006/relationships/image" Target="../media/image41.jpg"/><Relationship Id="rId30" Type="http://schemas.openxmlformats.org/officeDocument/2006/relationships/hyperlink" Target="https://www.youtube.com/watch?v=jSHhmg-pU9M" TargetMode="External"/><Relationship Id="rId11" Type="http://schemas.openxmlformats.org/officeDocument/2006/relationships/image" Target="../media/image24.jpg"/><Relationship Id="rId33" Type="http://schemas.openxmlformats.org/officeDocument/2006/relationships/image" Target="../media/image33.jpg"/><Relationship Id="rId10" Type="http://schemas.openxmlformats.org/officeDocument/2006/relationships/image" Target="../media/image29.jpg"/><Relationship Id="rId32" Type="http://schemas.openxmlformats.org/officeDocument/2006/relationships/hyperlink" Target="https://www.youtube.com/watch?v=4_-ItMjPP8U" TargetMode="External"/><Relationship Id="rId13" Type="http://schemas.openxmlformats.org/officeDocument/2006/relationships/image" Target="../media/image27.jpg"/><Relationship Id="rId35" Type="http://schemas.openxmlformats.org/officeDocument/2006/relationships/image" Target="../media/image42.png"/><Relationship Id="rId12" Type="http://schemas.openxmlformats.org/officeDocument/2006/relationships/hyperlink" Target="https://www.youtube.com/watch?v=tWQlBTSNEMA" TargetMode="External"/><Relationship Id="rId34" Type="http://schemas.openxmlformats.org/officeDocument/2006/relationships/hyperlink" Target="https://www.youtube.com/watch?v=UzlGktNL1SM" TargetMode="External"/><Relationship Id="rId15" Type="http://schemas.openxmlformats.org/officeDocument/2006/relationships/image" Target="../media/image31.jpg"/><Relationship Id="rId14" Type="http://schemas.openxmlformats.org/officeDocument/2006/relationships/hyperlink" Target="https://www.youtube.com/watch?v=g-ekBf007vI" TargetMode="External"/><Relationship Id="rId36" Type="http://schemas.openxmlformats.org/officeDocument/2006/relationships/image" Target="../media/image17.png"/><Relationship Id="rId17" Type="http://schemas.openxmlformats.org/officeDocument/2006/relationships/image" Target="../media/image39.jpg"/><Relationship Id="rId16" Type="http://schemas.openxmlformats.org/officeDocument/2006/relationships/hyperlink" Target="https://www.youtube.com/watch?v=P3_iI7rvcmk" TargetMode="External"/><Relationship Id="rId19" Type="http://schemas.openxmlformats.org/officeDocument/2006/relationships/image" Target="../media/image35.jpg"/><Relationship Id="rId18" Type="http://schemas.openxmlformats.org/officeDocument/2006/relationships/hyperlink" Target="https://www.youtube.com/watch?v=-sYcKRk4P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526225" y="435075"/>
            <a:ext cx="3977400" cy="2686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2675" y="4112825"/>
            <a:ext cx="4518651" cy="124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563" y="306400"/>
            <a:ext cx="2218125" cy="17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588" y="1251450"/>
            <a:ext cx="2218125" cy="17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047" y="1402475"/>
            <a:ext cx="933925" cy="62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58975" y="540200"/>
            <a:ext cx="3102000" cy="4180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76000" y="1762250"/>
            <a:ext cx="2218125" cy="31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6800" y="390500"/>
            <a:ext cx="710475" cy="75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24625" y="540200"/>
            <a:ext cx="3730250" cy="25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24600" y="2900250"/>
            <a:ext cx="2901700" cy="22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action="ppaction://hlinksldjump"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11625" y="222650"/>
            <a:ext cx="860250" cy="9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1500" y="4102100"/>
            <a:ext cx="4518651" cy="124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3375" y="726500"/>
            <a:ext cx="47625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534725" y="349125"/>
            <a:ext cx="2201700" cy="134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3065475" y="349125"/>
            <a:ext cx="2201700" cy="134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534725" y="2086675"/>
            <a:ext cx="2201700" cy="134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3065475" y="2086675"/>
            <a:ext cx="2201700" cy="134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ustin and I are learning how to draw a basketball! We hope you're going to follow along with us. This lesson is super easy and meant for younger artists, but all ages will love it too!&#10;🎨   ART SUPPLIES we love https://www.artforkidshub.com/art-supplies/&#10;📺   SUBSCRIBE to our channel here http://bit.ly/afksubscribe&#10;👨‍🎨   BECOME an ART CLUB MEMBER https://www.artforkidshub.com/join-art-club/ &#10;&#10;📷  POST your child's artwork to:&#10;FACEBOOK http://facebook.com/artforkidshub&#10;TWITTER http://twitter.com/artforkidshub&#10;INSTAGRAM http://instagram.com/artforkidshub&#10;&#10;👴🏻 👩🏻 👦🏻 👧🏻 👦🏻 👶🏻  Learn more about us https://www.artforkidshub.com/about/" id="75" name="Google Shape;75;p14" title="How To Draw A Basketball   For Young Artists!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025" y="439575"/>
            <a:ext cx="2012200" cy="1174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t friends! Here's how to draw a cartoon basketball player.&#10;&#10;MATERIALS USED IN THIS VIDEO:&#10;&#10;Sharpie&#10;Paper&#10;&#10;LIKE us on FACEBOOK!&#10;http://facebook.com/artforkidshub&#10;&#10;FOLLOW us on TWITTER!&#10;http://twitter.com/artforkidshub&#10;&#10;FOLLOW our INSTAGRAM:&#10;http://instagram.com/artforkidshub" id="76" name="Google Shape;76;p14" title="How To Draw A Basketball Player (Cartoon)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10375" y="439575"/>
            <a:ext cx="1911900" cy="1174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anks for watching our Channel. &#10;&#10;How to Draw a Basketball Court Step by Step for Kids&#10;&#10;Please Subscribe our Channel to get newest and latest Drawing tutorial.&#10;&#10;Thank you:&#10;Music Credit : http://www.purple-planet.com" id="77" name="Google Shape;77;p14" title="How to Draw a Basketball Court Step by Step for Kids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1350" y="2229800"/>
            <a:ext cx="1911900" cy="105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 today's art class for kids we are going to learn how to draw a basketball and hoop! Not only will we be drawing some amazing things, but we'll also learn a lot of fun facts about them as well. &#10;&#10;So, don't be shy. Grab a pencil, some paper and something to color with and let's start drawing! Welcome to the Brave Kids Art Club!&#10;&#10;Want to get the markers I use in my videos? &#10;https://amzn.to/2ZHRRFo&#10;&#10;Remember to always BE BRAVE, BE CREATIVE AND BE YOU.&#10;———————————————————————————————————————&#10;POST what your kid made!&#10;INSTAGRAM https://www.instagram.com/bravekidsartclub/&#10;FACEBOOK GROUP https://www.facebook.com/groups/1108683079489602/&#10;&#10;SEND a photo of your kid’s artwork to us directly for a chance to have their work showcased in one of our upcoming videos! &#10;EMAIL hello@bravethewoods.com&#10;&#10;JOIN OUR NEWSLETTER for 3 free animal coloring pages/worksheets! &#10;https://bravethewoods.us6.list-manage.com/subscribe?u=d6ac9b3471dbba9fa5a4ccb62&amp;id=aa1fe6d9d4&#10;&#10;SUBSCRIBE to this channel here  https://www.youtube.com/channel/UCGpVxd8Y5ge2UYmvt7ketEQ?sub_confirmation=1&#10;&#10;If you want to learn more about Brad go to:&#10;www.bravethewoods.com&#10;&#10;#HOWTODRAW  #DRAWINGFOR KIDS #KIDSARTCLASS" id="78" name="Google Shape;78;p14" title="How to draw a BASKETBALL &amp; HOOP! - [Episode 102]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210375" y="2229800"/>
            <a:ext cx="1911900" cy="105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arn How to Draw Step by Step in a Fun way!&#10;&#10;Come join and follow us to learn how to draw. &#10;It's simple!&#10;&#10;Simply Subscribe us for more drawing tutorial. &#10;&#10;Subscribe us now!" id="79" name="Google Shape;79;p14" title="How to Draw a Basketball Player ( Step by Step )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070200" y="1853400"/>
            <a:ext cx="1809800" cy="124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0" name="Google Shape;80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662200" y="1690725"/>
            <a:ext cx="3017275" cy="34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action="ppaction://hlinkshowjump?jump=firstslide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09850" y="4308825"/>
            <a:ext cx="950300" cy="83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1500" y="4102100"/>
            <a:ext cx="4518651" cy="124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300" y="2717800"/>
            <a:ext cx="1473200" cy="23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5300" y="3269550"/>
            <a:ext cx="1102350" cy="124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1700" y="-397275"/>
            <a:ext cx="8869950" cy="5765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9113" y="2680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1" name="Google Shape;91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-714375" y="119872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26500" y="268050"/>
            <a:ext cx="950300" cy="7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02350" y="1149075"/>
            <a:ext cx="688200" cy="7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43700" y="268050"/>
            <a:ext cx="660750" cy="7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70700" y="2146925"/>
            <a:ext cx="861900" cy="80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885800" y="2122605"/>
            <a:ext cx="660750" cy="832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788650" y="268050"/>
            <a:ext cx="660750" cy="7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16075" y="3154405"/>
            <a:ext cx="660750" cy="74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902350" y="4039375"/>
            <a:ext cx="759850" cy="5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36250" y="3996600"/>
            <a:ext cx="583575" cy="5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748125" y="1208200"/>
            <a:ext cx="759850" cy="6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665550" y="1178638"/>
            <a:ext cx="759850" cy="68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699750" y="2197325"/>
            <a:ext cx="660750" cy="7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660275" y="4041450"/>
            <a:ext cx="861900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710325" y="3211675"/>
            <a:ext cx="861900" cy="6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705725" y="3213150"/>
            <a:ext cx="759850" cy="6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>
            <a:hlinkClick r:id="rId39"/>
          </p:cNvPr>
          <p:cNvPicPr preferRelativeResize="0"/>
          <p:nvPr/>
        </p:nvPicPr>
        <p:blipFill rotWithShape="1">
          <a:blip r:embed="rId40">
            <a:alphaModFix/>
          </a:blip>
          <a:srcRect b="0" l="29333" r="29960" t="0"/>
          <a:stretch/>
        </p:blipFill>
        <p:spPr>
          <a:xfrm>
            <a:off x="889300" y="3154400"/>
            <a:ext cx="583575" cy="74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>
            <a:hlinkClick action="ppaction://hlinksldjump"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946363" y="2654225"/>
            <a:ext cx="710475" cy="75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>
            <a:hlinkClick action="ppaction://hlinkshowjump?jump=firstslide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909850" y="4308825"/>
            <a:ext cx="950300" cy="83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325" y="152400"/>
            <a:ext cx="8100125" cy="47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7450" y="76200"/>
            <a:ext cx="759850" cy="5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875" y="1844450"/>
            <a:ext cx="471529" cy="5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04938" y="631475"/>
            <a:ext cx="358325" cy="5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160744" y="2942556"/>
            <a:ext cx="358332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120063" y="2411200"/>
            <a:ext cx="471525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34487" y="76196"/>
            <a:ext cx="358325" cy="480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146550" y="3519145"/>
            <a:ext cx="418557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44550" y="2504400"/>
            <a:ext cx="583575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81850" y="3045050"/>
            <a:ext cx="583575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69925" y="819700"/>
            <a:ext cx="556552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004363" y="1239237"/>
            <a:ext cx="418550" cy="5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05963" y="4189100"/>
            <a:ext cx="660750" cy="7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7250" y="3585700"/>
            <a:ext cx="861900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146550" y="4189100"/>
            <a:ext cx="579900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75072" y="1293975"/>
            <a:ext cx="484778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0" l="29333" r="29960" t="0"/>
          <a:stretch/>
        </p:blipFill>
        <p:spPr>
          <a:xfrm>
            <a:off x="8147100" y="1879850"/>
            <a:ext cx="358325" cy="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>
            <a:hlinkClick action="ppaction://hlinkshowjump?jump=firstslide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096850" y="4310950"/>
            <a:ext cx="950300" cy="83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