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bd9c28141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bd9c28141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q_-F7G40NjY" TargetMode="External"/><Relationship Id="rId10" Type="http://schemas.openxmlformats.org/officeDocument/2006/relationships/hyperlink" Target="https://www.youtube.com/watch?v=BSeWQwQmrR4" TargetMode="External"/><Relationship Id="rId13" Type="http://schemas.openxmlformats.org/officeDocument/2006/relationships/hyperlink" Target="https://www.youtube.com/watch?v=dqFIE1WkpRg" TargetMode="External"/><Relationship Id="rId12" Type="http://schemas.openxmlformats.org/officeDocument/2006/relationships/hyperlink" Target="https://www.youtube.com/watch?v=-TUpakGDvl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youtube.com/watch?fbclid=IwAR3YnYIgBSS0E9eVdVGjyPd3iJnaStP46Ek62DPKO6ggG11c_djvUZLgDws&amp;v=q_-F7G40NjY&amp;feature=youtu.be" TargetMode="External"/><Relationship Id="rId4" Type="http://schemas.openxmlformats.org/officeDocument/2006/relationships/hyperlink" Target="https://www.youtube.com/watch?v=49__N0VgifI" TargetMode="External"/><Relationship Id="rId9" Type="http://schemas.openxmlformats.org/officeDocument/2006/relationships/hyperlink" Target="https://www.youtube.com/watch?v=BSJsP_EBhR4" TargetMode="External"/><Relationship Id="rId5" Type="http://schemas.openxmlformats.org/officeDocument/2006/relationships/hyperlink" Target="https://www.youtube.com/watch?v=KZhtsF0vczw" TargetMode="External"/><Relationship Id="rId6" Type="http://schemas.openxmlformats.org/officeDocument/2006/relationships/hyperlink" Target="https://www.youtube.com/watch?v=ckRcNbYQD9k" TargetMode="External"/><Relationship Id="rId7" Type="http://schemas.openxmlformats.org/officeDocument/2006/relationships/hyperlink" Target="https://www.youtube.com/watch?v=i06FktKXyZo" TargetMode="External"/><Relationship Id="rId8" Type="http://schemas.openxmlformats.org/officeDocument/2006/relationships/hyperlink" Target="https://www.youtube.com/watch?v=pQyvfYho9Ns" TargetMode="Externa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I4zFpUtsnNE" TargetMode="External"/><Relationship Id="rId10" Type="http://schemas.openxmlformats.org/officeDocument/2006/relationships/hyperlink" Target="https://www.youtube.com/watch?v=lR4o6Lzw3V8" TargetMode="External"/><Relationship Id="rId12" Type="http://schemas.openxmlformats.org/officeDocument/2006/relationships/hyperlink" Target="https://www.youtube.com/watch?v=O5229CtAVx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IA-YGKN7k_o" TargetMode="External"/><Relationship Id="rId4" Type="http://schemas.openxmlformats.org/officeDocument/2006/relationships/hyperlink" Target="https://www.youtube.com/watch?v=2k-ht4lJJN4" TargetMode="External"/><Relationship Id="rId9" Type="http://schemas.openxmlformats.org/officeDocument/2006/relationships/hyperlink" Target="https://www.youtube.com/watch?v=PZ-2bng2Mk0" TargetMode="External"/><Relationship Id="rId5" Type="http://schemas.openxmlformats.org/officeDocument/2006/relationships/hyperlink" Target="https://www.youtube.com/watch?v=agouT0Z9EX8" TargetMode="External"/><Relationship Id="rId6" Type="http://schemas.openxmlformats.org/officeDocument/2006/relationships/hyperlink" Target="https://www.youtube.com/watch?v=kQI86063GWs" TargetMode="External"/><Relationship Id="rId7" Type="http://schemas.openxmlformats.org/officeDocument/2006/relationships/hyperlink" Target="https://www.youtube.com/watch?v=D1oZZ8e7p0M" TargetMode="External"/><Relationship Id="rId8" Type="http://schemas.openxmlformats.org/officeDocument/2006/relationships/hyperlink" Target="https://www.youtube.com/watch?v=vY71AKlYfg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https://www.youtube.com/watch?fbclid=IwAR3YnYIgBSS0E9eVdVGjyPd3iJnaStP46Ek62DPKO6ggG11c_djvUZLgDws&amp;v=q_-F7G40NjY&amp;feature=youtu.be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https://www.youtube.com/watch?v=49__N0VgifI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https://www.youtube.com/watch?v=KZhtsF0vczw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https://www.youtube.com/watch?v=ckRcNbYQD9k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https://www.youtube.com/watch?v=i06FktKXyZo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8"/>
              </a:rPr>
              <a:t>https://www.youtube.com/watch?v=pQyvfYho9Ns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9"/>
              </a:rPr>
              <a:t>https://www.youtube.com/watch?v=BSJsP_EBhR4</a:t>
            </a:r>
            <a:r>
              <a:rPr lang="en"/>
              <a:t>  (song)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0"/>
              </a:rPr>
              <a:t>https://www.youtube.com/watch?v=BSeWQwQmrR4</a:t>
            </a:r>
            <a:r>
              <a:rPr lang="en"/>
              <a:t> (song/dance)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1"/>
              </a:rPr>
              <a:t>https://www.youtube.com/watch?v=q_-F7G40NjY</a:t>
            </a:r>
            <a:r>
              <a:rPr lang="en"/>
              <a:t> (dance)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2"/>
              </a:rPr>
              <a:t>https://www.youtube.com/watch?v=-TUpakGDvlM</a:t>
            </a:r>
            <a:r>
              <a:rPr lang="en"/>
              <a:t>  (song)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3"/>
              </a:rPr>
              <a:t>https://www.youtube.com/watch?v=dqFIE1WkpRg</a:t>
            </a:r>
            <a:r>
              <a:rPr lang="en"/>
              <a:t> (song)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https://www.youtube.com/watch?v=IA-YGKN7k_o</a:t>
            </a:r>
            <a:r>
              <a:rPr lang="en"/>
              <a:t> (song)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https://www.youtube.com/watch?v=2k-ht4lJJN4</a:t>
            </a:r>
            <a:r>
              <a:rPr lang="en"/>
              <a:t>  (song)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https://www.youtube.com/watch?v=agouT0Z9EX8</a:t>
            </a:r>
            <a:r>
              <a:rPr lang="en"/>
              <a:t> (song)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https://www.youtube.com/watch?v=kQI86063GWs</a:t>
            </a:r>
            <a:r>
              <a:rPr lang="en"/>
              <a:t> (song)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https://www.youtube.com/watch?v=D1oZZ8e7p0M</a:t>
            </a:r>
            <a:r>
              <a:rPr lang="en"/>
              <a:t> (fun facts)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8"/>
              </a:rPr>
              <a:t>https://www.youtube.com/watch?v=vY71AKlYfgA</a:t>
            </a:r>
            <a:r>
              <a:rPr lang="en"/>
              <a:t> (how to make a paper leprechaun)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9"/>
              </a:rPr>
              <a:t>https://www.youtube.com/watch?v=PZ-2bng2Mk0</a:t>
            </a:r>
            <a:r>
              <a:rPr lang="en"/>
              <a:t> (crafts)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0"/>
              </a:rPr>
              <a:t>https://www.youtube.com/watch?v=lR4o6Lzw3V8</a:t>
            </a:r>
            <a:r>
              <a:rPr lang="en"/>
              <a:t> (leprechaun jar)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1"/>
              </a:rPr>
              <a:t>https://www.youtube.com/watch?v=I4zFpUtsnNE</a:t>
            </a:r>
            <a:r>
              <a:rPr lang="en"/>
              <a:t> (craft/easier)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2"/>
              </a:rPr>
              <a:t>https://www.youtube.com/watch?v=O5229CtAVx</a:t>
            </a:r>
            <a:r>
              <a:rPr lang="en"/>
              <a:t> (pot of gold candy jar)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