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f4002bf8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f4002bf8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0.png"/><Relationship Id="rId42" Type="http://schemas.openxmlformats.org/officeDocument/2006/relationships/hyperlink" Target="http://www.youtube.com/watch?v=90w2RegGf9w" TargetMode="External"/><Relationship Id="rId41" Type="http://schemas.openxmlformats.org/officeDocument/2006/relationships/image" Target="../media/image13.png"/><Relationship Id="rId44" Type="http://schemas.openxmlformats.org/officeDocument/2006/relationships/hyperlink" Target="https://youtu.be/_uO3xX0wQQc" TargetMode="External"/><Relationship Id="rId43" Type="http://schemas.openxmlformats.org/officeDocument/2006/relationships/image" Target="../media/image22.jpg"/><Relationship Id="rId46" Type="http://schemas.openxmlformats.org/officeDocument/2006/relationships/image" Target="../media/image26.png"/><Relationship Id="rId45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Relationship Id="rId48" Type="http://schemas.openxmlformats.org/officeDocument/2006/relationships/image" Target="../media/image28.png"/><Relationship Id="rId47" Type="http://schemas.openxmlformats.org/officeDocument/2006/relationships/hyperlink" Target="https://youtu.be/_uO3xX0wQQc" TargetMode="External"/><Relationship Id="rId49" Type="http://schemas.openxmlformats.org/officeDocument/2006/relationships/image" Target="../media/image18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16.png"/><Relationship Id="rId8" Type="http://schemas.openxmlformats.org/officeDocument/2006/relationships/hyperlink" Target="https://youtu.be/dgtfSH3iL8Y" TargetMode="External"/><Relationship Id="rId31" Type="http://schemas.openxmlformats.org/officeDocument/2006/relationships/image" Target="../media/image27.png"/><Relationship Id="rId30" Type="http://schemas.openxmlformats.org/officeDocument/2006/relationships/image" Target="../media/image29.png"/><Relationship Id="rId33" Type="http://schemas.openxmlformats.org/officeDocument/2006/relationships/hyperlink" Target="https://youtu.be/dsaPuq8BFSs" TargetMode="External"/><Relationship Id="rId32" Type="http://schemas.openxmlformats.org/officeDocument/2006/relationships/image" Target="../media/image21.png"/><Relationship Id="rId35" Type="http://schemas.openxmlformats.org/officeDocument/2006/relationships/hyperlink" Target="https://youtu.be/zPxN4iFN9Go" TargetMode="External"/><Relationship Id="rId34" Type="http://schemas.openxmlformats.org/officeDocument/2006/relationships/image" Target="../media/image17.jpg"/><Relationship Id="rId37" Type="http://schemas.openxmlformats.org/officeDocument/2006/relationships/hyperlink" Target="https://youtu.be/psCzO1TlJlU" TargetMode="External"/><Relationship Id="rId36" Type="http://schemas.openxmlformats.org/officeDocument/2006/relationships/image" Target="../media/image12.jpg"/><Relationship Id="rId39" Type="http://schemas.openxmlformats.org/officeDocument/2006/relationships/hyperlink" Target="https://youtu.be/c0VJQnUeKgg" TargetMode="External"/><Relationship Id="rId38" Type="http://schemas.openxmlformats.org/officeDocument/2006/relationships/image" Target="../media/image15.png"/><Relationship Id="rId20" Type="http://schemas.openxmlformats.org/officeDocument/2006/relationships/image" Target="../media/image5.png"/><Relationship Id="rId22" Type="http://schemas.openxmlformats.org/officeDocument/2006/relationships/image" Target="../media/image10.png"/><Relationship Id="rId21" Type="http://schemas.openxmlformats.org/officeDocument/2006/relationships/hyperlink" Target="https://youtu.be/OB-5s02AsUU" TargetMode="External"/><Relationship Id="rId24" Type="http://schemas.openxmlformats.org/officeDocument/2006/relationships/image" Target="../media/image11.png"/><Relationship Id="rId23" Type="http://schemas.openxmlformats.org/officeDocument/2006/relationships/hyperlink" Target="https://youtu.be/Cq8hKedh13U?t=18" TargetMode="External"/><Relationship Id="rId26" Type="http://schemas.openxmlformats.org/officeDocument/2006/relationships/image" Target="../media/image14.png"/><Relationship Id="rId25" Type="http://schemas.openxmlformats.org/officeDocument/2006/relationships/hyperlink" Target="https://youtu.be/lVTXp7srqGg?t=8" TargetMode="External"/><Relationship Id="rId28" Type="http://schemas.openxmlformats.org/officeDocument/2006/relationships/image" Target="../media/image1.png"/><Relationship Id="rId27" Type="http://schemas.openxmlformats.org/officeDocument/2006/relationships/hyperlink" Target="https://youtu.be/miXEcqI2W8s" TargetMode="External"/><Relationship Id="rId29" Type="http://schemas.openxmlformats.org/officeDocument/2006/relationships/hyperlink" Target="https://youtu.be/i-hW8KOdqnQ?t=3" TargetMode="External"/><Relationship Id="rId51" Type="http://schemas.openxmlformats.org/officeDocument/2006/relationships/image" Target="../media/image24.png"/><Relationship Id="rId50" Type="http://schemas.openxmlformats.org/officeDocument/2006/relationships/image" Target="../media/image25.png"/><Relationship Id="rId52" Type="http://schemas.openxmlformats.org/officeDocument/2006/relationships/image" Target="../media/image23.png"/><Relationship Id="rId11" Type="http://schemas.openxmlformats.org/officeDocument/2006/relationships/image" Target="../media/image31.png"/><Relationship Id="rId10" Type="http://schemas.openxmlformats.org/officeDocument/2006/relationships/hyperlink" Target="https://youtu.be/oCmCKNQflEw?t=12" TargetMode="External"/><Relationship Id="rId13" Type="http://schemas.openxmlformats.org/officeDocument/2006/relationships/image" Target="../media/image32.png"/><Relationship Id="rId12" Type="http://schemas.openxmlformats.org/officeDocument/2006/relationships/hyperlink" Target="https://youtu.be/EdWesdMfyd4" TargetMode="External"/><Relationship Id="rId15" Type="http://schemas.openxmlformats.org/officeDocument/2006/relationships/image" Target="../media/image8.png"/><Relationship Id="rId14" Type="http://schemas.openxmlformats.org/officeDocument/2006/relationships/hyperlink" Target="https://youtu.be/W_UEUjG1rZo?t=5" TargetMode="External"/><Relationship Id="rId17" Type="http://schemas.openxmlformats.org/officeDocument/2006/relationships/image" Target="../media/image30.png"/><Relationship Id="rId16" Type="http://schemas.openxmlformats.org/officeDocument/2006/relationships/hyperlink" Target="https://youtu.be/8hX8NjblTIo" TargetMode="External"/><Relationship Id="rId19" Type="http://schemas.openxmlformats.org/officeDocument/2006/relationships/hyperlink" Target="https://youtu.be/-fXYjpU3fC4" TargetMode="External"/><Relationship Id="rId1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7312" y="9"/>
            <a:ext cx="9151327" cy="5201817"/>
            <a:chOff x="-11" y="-138600"/>
            <a:chExt cx="9144012" cy="5282105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-138600"/>
              <a:ext cx="9144001" cy="1802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0" y="1670663"/>
              <a:ext cx="9144001" cy="1802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2959825"/>
              <a:ext cx="9144001" cy="1802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1" y="4050034"/>
              <a:ext cx="9144010" cy="109347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00" y="1138325"/>
            <a:ext cx="4867550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7450" y="277525"/>
            <a:ext cx="1104426" cy="157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82975" y="172775"/>
            <a:ext cx="1971750" cy="256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4361" l="0" r="0" t="0"/>
          <a:stretch/>
        </p:blipFill>
        <p:spPr>
          <a:xfrm>
            <a:off x="5255875" y="559675"/>
            <a:ext cx="876625" cy="12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3550" y="109501"/>
            <a:ext cx="785150" cy="1079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60699" y="3943850"/>
            <a:ext cx="785149" cy="107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141899" y="109500"/>
            <a:ext cx="785140" cy="1065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0251" y="106939"/>
            <a:ext cx="785152" cy="106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869925" y="3207275"/>
            <a:ext cx="491425" cy="49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00" y="2374263"/>
            <a:ext cx="4867550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170250" y="1320912"/>
            <a:ext cx="785150" cy="109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148575" y="1324451"/>
            <a:ext cx="785152" cy="107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146176" y="1335489"/>
            <a:ext cx="785150" cy="1068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25450" y="57162"/>
            <a:ext cx="785149" cy="1084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170250" y="2564335"/>
            <a:ext cx="785150" cy="1080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688" y="3610225"/>
            <a:ext cx="4867550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058350" y="117488"/>
            <a:ext cx="804248" cy="10634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kea Yellow Chair, HD Png Download , Transparent Png Image - PNGitem" id="76" name="Google Shape;76;p13"/>
          <p:cNvPicPr preferRelativeResize="0"/>
          <p:nvPr/>
        </p:nvPicPr>
        <p:blipFill rotWithShape="1">
          <a:blip r:embed="rId31">
            <a:alphaModFix/>
          </a:blip>
          <a:srcRect b="6838" l="0" r="0" t="0"/>
          <a:stretch/>
        </p:blipFill>
        <p:spPr>
          <a:xfrm>
            <a:off x="6743425" y="1802375"/>
            <a:ext cx="2857776" cy="307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rot="-139388">
            <a:off x="4203075" y="2144650"/>
            <a:ext cx="2195475" cy="296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271794">
            <a:off x="4255863" y="2753151"/>
            <a:ext cx="785150" cy="1085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3149212" y="2550263"/>
            <a:ext cx="75562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058349" y="1327051"/>
            <a:ext cx="804250" cy="1073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159725" y="2552913"/>
            <a:ext cx="785150" cy="107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1646200" y="2980100"/>
            <a:ext cx="3031800" cy="2282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Kiboomers! Happy Birthday to You! Happy Birthday Songs for Kids! &#10;★Get our songs on iTunes: https://itunes.apple.com/us/artist/the-kiboomers/id395585033&#10;Kid Song Lyrics, Music &amp; Video. 3,000+ Children Songs to Discover on http://bussongs.com/&#10;Wish someone a 'Happy Birthday' with this fun animation cartoon video for kids!&#10;Be sure to add it to your birthday songs playlist.&#10;&#10;SUBSCRIBE to Kiboomu Kids Songs Youtube Channel: http://youtube.com/kiboomu&#10;*****************&#10;'HAPPY BIRTHDAY SONG LYRICS' | 'HAPPY BIRTHDAY TO YOU LYRICS' | 'BIRTHDAY SONGS'&#10;Happy Birthday to You&#10;Happy Birthday to You&#10;Happy Birthday (name)&#10;Happy Birthday (name)&#10;Happy Birthday to You." id="83" name="Google Shape;83;p13" title="Happy Birthday Song | Happy Birthday To You Song for Kids | The Kiboomers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8652575" y="4833250"/>
            <a:ext cx="491425" cy="368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4"/>
          </p:cNvPr>
          <p:cNvPicPr preferRelativeResize="0"/>
          <p:nvPr/>
        </p:nvPicPr>
        <p:blipFill rotWithShape="1">
          <a:blip r:embed="rId45">
            <a:alphaModFix/>
          </a:blip>
          <a:srcRect b="5701" l="17792" r="14480" t="9321"/>
          <a:stretch/>
        </p:blipFill>
        <p:spPr>
          <a:xfrm flipH="1" rot="-295220">
            <a:off x="6874031" y="873375"/>
            <a:ext cx="2031493" cy="3143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" name="Google Shape;85;p13"/>
          <p:cNvGrpSpPr/>
          <p:nvPr/>
        </p:nvGrpSpPr>
        <p:grpSpPr>
          <a:xfrm>
            <a:off x="6711575" y="380525"/>
            <a:ext cx="1386949" cy="1679075"/>
            <a:chOff x="6711575" y="228125"/>
            <a:chExt cx="1386949" cy="1679075"/>
          </a:xfrm>
        </p:grpSpPr>
        <p:pic>
          <p:nvPicPr>
            <p:cNvPr id="86" name="Google Shape;86;p13"/>
            <p:cNvPicPr preferRelativeResize="0"/>
            <p:nvPr/>
          </p:nvPicPr>
          <p:blipFill>
            <a:blip r:embed="rId46">
              <a:alphaModFix/>
            </a:blip>
            <a:stretch>
              <a:fillRect/>
            </a:stretch>
          </p:blipFill>
          <p:spPr>
            <a:xfrm>
              <a:off x="6711575" y="228125"/>
              <a:ext cx="1386949" cy="1679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13"/>
            <p:cNvSpPr txBox="1"/>
            <p:nvPr/>
          </p:nvSpPr>
          <p:spPr>
            <a:xfrm>
              <a:off x="6768075" y="353725"/>
              <a:ext cx="1184100" cy="9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redoka One"/>
                  <a:ea typeface="Fredoka One"/>
                  <a:cs typeface="Fredoka One"/>
                  <a:sym typeface="Fredoka One"/>
                </a:rPr>
                <a:t>Happy Birthday, </a:t>
              </a:r>
              <a:r>
                <a:rPr lang="en" sz="1700">
                  <a:solidFill>
                    <a:srgbClr val="FF0000"/>
                  </a:solidFill>
                  <a:latin typeface="Fredoka One"/>
                  <a:ea typeface="Fredoka One"/>
                  <a:cs typeface="Fredoka One"/>
                  <a:sym typeface="Fredoka One"/>
                </a:rPr>
                <a:t>Dr. Seuss</a:t>
              </a:r>
              <a:r>
                <a:rPr lang="en" sz="1700">
                  <a:latin typeface="Fredoka One"/>
                  <a:ea typeface="Fredoka One"/>
                  <a:cs typeface="Fredoka One"/>
                  <a:sym typeface="Fredoka One"/>
                </a:rPr>
                <a:t>!</a:t>
              </a:r>
              <a:endParaRPr sz="1700">
                <a:latin typeface="Fredoka One"/>
                <a:ea typeface="Fredoka One"/>
                <a:cs typeface="Fredoka One"/>
                <a:sym typeface="Fredoka One"/>
              </a:endParaRPr>
            </a:p>
          </p:txBody>
        </p:sp>
      </p:grpSp>
      <p:pic>
        <p:nvPicPr>
          <p:cNvPr id="88" name="Google Shape;88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 rot="335018">
            <a:off x="8208477" y="2718036"/>
            <a:ext cx="785150" cy="1080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08225" y="2571036"/>
            <a:ext cx="868425" cy="1113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 flipH="1">
            <a:off x="-291358" y="3207275"/>
            <a:ext cx="1662133" cy="19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51">
            <a:alphaModFix/>
          </a:blip>
          <a:srcRect b="0" l="0" r="3956" t="0"/>
          <a:stretch/>
        </p:blipFill>
        <p:spPr>
          <a:xfrm>
            <a:off x="-521275" y="333900"/>
            <a:ext cx="1797924" cy="368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52">
            <a:alphaModFix/>
          </a:blip>
          <a:srcRect b="0" l="12760" r="20776" t="10490"/>
          <a:stretch/>
        </p:blipFill>
        <p:spPr>
          <a:xfrm>
            <a:off x="5494375" y="1667545"/>
            <a:ext cx="2638375" cy="3553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