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Comfortaa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omfortaa-bold.fntdata"/><Relationship Id="rId16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f06c34c0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f06c34c0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bdf06c3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bdf06c3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bdf06c34c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bdf06c34c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df06c34c0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df06c34c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df06c34c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df06c34c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df06c34c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df06c34c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df06c34c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df06c34c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df06c34c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df06c34c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df06c34c0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df06c34c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df06c34c0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bdf06c34c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50900" y="209075"/>
            <a:ext cx="84051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/>
              <a:t>March </a:t>
            </a:r>
            <a:endParaRPr b="1" sz="6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/>
              <a:t>Jokes of the Day</a:t>
            </a:r>
            <a:endParaRPr b="1" sz="6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116150" y="1095075"/>
            <a:ext cx="8910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kind of bow can’t be tied?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rainbow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Where can you always find gold?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In the dictionary.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When is a potato not an Irish potato?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When it’s a French fry. </a:t>
            </a:r>
            <a:endParaRPr sz="2500"/>
          </a:p>
        </p:txBody>
      </p:sp>
      <p:sp>
        <p:nvSpPr>
          <p:cNvPr id="62" name="Google Shape;62;p14"/>
          <p:cNvSpPr txBox="1"/>
          <p:nvPr/>
        </p:nvSpPr>
        <p:spPr>
          <a:xfrm>
            <a:off x="116150" y="1610750"/>
            <a:ext cx="18222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215700" y="2755650"/>
            <a:ext cx="26316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15700" y="3900550"/>
            <a:ext cx="34290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116150" y="1095075"/>
            <a:ext cx="8910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do you call a fake rock in Ireland?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Sham-Rock.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did the leprechaun cross the road?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To reach the pot of gold faster.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do frogs like St. Patrick’s day?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Because they are always wearing green. </a:t>
            </a:r>
            <a:endParaRPr sz="2500"/>
          </a:p>
        </p:txBody>
      </p:sp>
      <p:sp>
        <p:nvSpPr>
          <p:cNvPr id="72" name="Google Shape;72;p15"/>
          <p:cNvSpPr txBox="1"/>
          <p:nvPr/>
        </p:nvSpPr>
        <p:spPr>
          <a:xfrm>
            <a:off x="116150" y="1675850"/>
            <a:ext cx="23244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116150" y="2769000"/>
            <a:ext cx="46185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313350" y="3862150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116150" y="1095075"/>
            <a:ext cx="89100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do you get when you cross poison ivy with a four leaf clover?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rash of good luck!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do people wear shamrock on St. Patrick’s Day?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Regular rocks are too heavy.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would you never iron a four-leaf clover?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Because you shouldn’t press your luck! </a:t>
            </a:r>
            <a:endParaRPr sz="2500"/>
          </a:p>
        </p:txBody>
      </p:sp>
      <p:sp>
        <p:nvSpPr>
          <p:cNvPr id="82" name="Google Shape;82;p16"/>
          <p:cNvSpPr txBox="1"/>
          <p:nvPr/>
        </p:nvSpPr>
        <p:spPr>
          <a:xfrm>
            <a:off x="215700" y="1903650"/>
            <a:ext cx="30546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116150" y="3103625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215700" y="4303600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116150" y="1095075"/>
            <a:ext cx="8910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is March the most popular month to use a trampoline?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It’s Spring-time!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falls during March but never gets hurt?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The rain.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Can February march?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No, but April may. </a:t>
            </a:r>
            <a:endParaRPr sz="2500"/>
          </a:p>
        </p:txBody>
      </p:sp>
      <p:sp>
        <p:nvSpPr>
          <p:cNvPr id="92" name="Google Shape;92;p17"/>
          <p:cNvSpPr txBox="1"/>
          <p:nvPr/>
        </p:nvSpPr>
        <p:spPr>
          <a:xfrm>
            <a:off x="116150" y="1545675"/>
            <a:ext cx="23244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116150" y="3845900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 txBox="1"/>
          <p:nvPr/>
        </p:nvSpPr>
        <p:spPr>
          <a:xfrm>
            <a:off x="116150" y="2695788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116150" y="1095075"/>
            <a:ext cx="8910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March flowers grow on faces?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Tulips (2 lips)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goes up when March rain comes down?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An umbrella.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was the sports fan acting so crazy?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He had March madness!</a:t>
            </a:r>
            <a:endParaRPr sz="2500"/>
          </a:p>
        </p:txBody>
      </p:sp>
      <p:sp>
        <p:nvSpPr>
          <p:cNvPr id="102" name="Google Shape;102;p18"/>
          <p:cNvSpPr txBox="1"/>
          <p:nvPr/>
        </p:nvSpPr>
        <p:spPr>
          <a:xfrm>
            <a:off x="215700" y="1545675"/>
            <a:ext cx="23244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116150" y="3900525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215700" y="2723100"/>
            <a:ext cx="23244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116150" y="1095075"/>
            <a:ext cx="89100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is a baby chick’s favorite plant?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EGG-plants!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letter is like a spring flower?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The letter A because a bee comes after it.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How do all the oceans say hello to each other?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They wave!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12" name="Google Shape;112;p19"/>
          <p:cNvSpPr txBox="1"/>
          <p:nvPr/>
        </p:nvSpPr>
        <p:spPr>
          <a:xfrm>
            <a:off x="116150" y="1561925"/>
            <a:ext cx="23244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9"/>
          <p:cNvSpPr txBox="1"/>
          <p:nvPr/>
        </p:nvSpPr>
        <p:spPr>
          <a:xfrm>
            <a:off x="215700" y="2718975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 txBox="1"/>
          <p:nvPr/>
        </p:nvSpPr>
        <p:spPr>
          <a:xfrm>
            <a:off x="116150" y="3959650"/>
            <a:ext cx="23244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116150" y="1095075"/>
            <a:ext cx="89100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did one wall say to the other wall?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I will meet you in the corner.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do you call a bear with no teeth?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gummy bear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do you call cheese that isn’t yours?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Nacho cheese!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22" name="Google Shape;122;p20"/>
          <p:cNvSpPr txBox="1"/>
          <p:nvPr/>
        </p:nvSpPr>
        <p:spPr>
          <a:xfrm>
            <a:off x="215700" y="2718975"/>
            <a:ext cx="23244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0" y="3874175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 txBox="1"/>
          <p:nvPr/>
        </p:nvSpPr>
        <p:spPr>
          <a:xfrm>
            <a:off x="116150" y="1563775"/>
            <a:ext cx="427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116150" y="1095075"/>
            <a:ext cx="89100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Where do cows go for entertainment?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To the moo-vies.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do you call a pig that knows karate?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pork chop!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animal needs to wear a wig?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bald eagle.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32" name="Google Shape;132;p21"/>
          <p:cNvSpPr txBox="1"/>
          <p:nvPr/>
        </p:nvSpPr>
        <p:spPr>
          <a:xfrm>
            <a:off x="215700" y="1532950"/>
            <a:ext cx="24690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/>
        </p:nvSpPr>
        <p:spPr>
          <a:xfrm>
            <a:off x="-125" y="3880750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0" y="2706850"/>
            <a:ext cx="24690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/>
        </p:nvSpPr>
        <p:spPr>
          <a:xfrm>
            <a:off x="-125" y="49775"/>
            <a:ext cx="9144000" cy="5143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 txBox="1"/>
          <p:nvPr/>
        </p:nvSpPr>
        <p:spPr>
          <a:xfrm>
            <a:off x="215700" y="182500"/>
            <a:ext cx="8577900" cy="80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Jokes of the Day</a:t>
            </a:r>
            <a:endParaRPr b="1" sz="5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116150" y="1095075"/>
            <a:ext cx="89100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do you call an alligator in a vest?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An investigator!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can’t you give Elsa a balloon?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Because she will let it go!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did the math book look so sad?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Because it had so many problems.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42" name="Google Shape;142;p22"/>
          <p:cNvSpPr txBox="1"/>
          <p:nvPr/>
        </p:nvSpPr>
        <p:spPr>
          <a:xfrm>
            <a:off x="215700" y="1581775"/>
            <a:ext cx="24690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2"/>
          <p:cNvSpPr txBox="1"/>
          <p:nvPr/>
        </p:nvSpPr>
        <p:spPr>
          <a:xfrm>
            <a:off x="116150" y="3848200"/>
            <a:ext cx="58368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215700" y="2715000"/>
            <a:ext cx="3933300" cy="400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