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y="5143500" cx="9144000"/>
  <p:notesSz cx="6858000" cy="9144000"/>
  <p:embeddedFontLst>
    <p:embeddedFont>
      <p:font typeface="Chelsea Market"/>
      <p:regular r:id="rId35"/>
    </p:embeddedFont>
    <p:embeddedFont>
      <p:font typeface="Oswald"/>
      <p:regular r:id="rId36"/>
      <p:bold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EB47753-415F-407F-BF61-E51E03BCEC46}">
  <a:tblStyle styleId="{CEB47753-415F-407F-BF61-E51E03BCEC4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ChelseaMarket-regular.fntdata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Oswald-bold.fntdata"/><Relationship Id="rId14" Type="http://schemas.openxmlformats.org/officeDocument/2006/relationships/slide" Target="slides/slide8.xml"/><Relationship Id="rId36" Type="http://schemas.openxmlformats.org/officeDocument/2006/relationships/font" Target="fonts/Oswald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181aaa5f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181aaa5f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181aaa5f1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181aaa5f1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Delete after reading :)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af707cfbe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af707cfbe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d476abeb1_6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bd476abeb1_6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Spinach infographic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bff7a6dfb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bff7a6df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Dr Seuss library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be73d0b1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be73d0b1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bff7a6dfbc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bff7a6dfbc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How to draw a Tree House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c181aaa02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c181aaa02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Easy Science experiments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bd476abeb1_6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bd476abeb1_6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Slime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bff7a6dfbc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bff7a6dfbc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Chemistry of slime video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bd476abeb1_6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bd476abeb1_6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Leprechaun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bd476abeb1_6_3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bd476abeb1_6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Leprechaun/St Patrick’s Day stories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ba67bd5e01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ba67bd5e01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bd476abeb1_6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bd476abeb1_6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Silly Putty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bd476abeb1_6_6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bd476abeb1_6_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Shamrock garland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bd476abeb1_6_7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bd476abeb1_6_7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Shamrock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bd476abeb1_6_8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bd476abeb1_6_8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History of St Patrick’s Day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bd476abeb1_6_8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bd476abeb1_6_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How Do Magicians Trick People? - Mystery Science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bd476abeb1_6_9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" name="Google Shape;1044;gbd476abeb1_6_9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Sign Language Tutorial 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bd476abeb1_6_10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bd476abeb1_6_1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Bell peppers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gbd476abeb1_6_1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1" name="Google Shape;1171;gbd476abeb1_6_1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86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rgbClr val="333333"/>
                </a:solidFill>
                <a:highlight>
                  <a:srgbClr val="FFFFFF"/>
                </a:highlight>
                <a:latin typeface="Chelsea Market"/>
                <a:ea typeface="Chelsea Market"/>
                <a:cs typeface="Chelsea Market"/>
                <a:sym typeface="Chelsea Market"/>
              </a:rPr>
              <a:t>4-leaf Clovers: a Finder's Guide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bd476abeb1_6_1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bd476abeb1_6_1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Poison frogs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bd476abeb1_6_1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" name="Google Shape;1299;gbd476abeb1_6_1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How are Video Games Made? - Mystery Science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gbd476abeb1_6_1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" name="Google Shape;1363;gbd476abeb1_6_1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Broccoli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gbd476abeb1_6_1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7" name="Google Shape;1427;gbd476abeb1_6_1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Origami butterflies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gbd476abeb1_6_14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0" name="Google Shape;1490;gbd476abeb1_6_1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Amazing domino chain reactions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gbd476abeb1_6_1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4" name="Google Shape;1554;gbd476abeb1_6_1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How is a Rainbow Made? - Mystery Science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gbd476abeb1_6_17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8" name="Google Shape;1618;gbd476abeb1_6_17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helsea Market"/>
                <a:ea typeface="Chelsea Market"/>
                <a:cs typeface="Chelsea Market"/>
                <a:sym typeface="Chelsea Market"/>
              </a:rPr>
              <a:t>Avocado</a:t>
            </a:r>
            <a:endParaRPr sz="1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s://www.compoundchem.com/infographics/" TargetMode="External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1.png"/><Relationship Id="rId22" Type="http://schemas.openxmlformats.org/officeDocument/2006/relationships/slide" Target="/ppt/slides/slide27.xml"/><Relationship Id="rId21" Type="http://schemas.openxmlformats.org/officeDocument/2006/relationships/slide" Target="/ppt/slides/slide26.xml"/><Relationship Id="rId24" Type="http://schemas.openxmlformats.org/officeDocument/2006/relationships/image" Target="../media/image4.png"/><Relationship Id="rId23" Type="http://schemas.openxmlformats.org/officeDocument/2006/relationships/slide" Target="/ppt/slides/slide28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9.xml"/><Relationship Id="rId4" Type="http://schemas.openxmlformats.org/officeDocument/2006/relationships/slide" Target="/ppt/slides/slide8.xml"/><Relationship Id="rId9" Type="http://schemas.openxmlformats.org/officeDocument/2006/relationships/slide" Target="/ppt/slides/slide12.xml"/><Relationship Id="rId26" Type="http://schemas.openxmlformats.org/officeDocument/2006/relationships/hyperlink" Target="https://www.youtube.com/watch?v=0kd6wX6cWWM" TargetMode="External"/><Relationship Id="rId25" Type="http://schemas.openxmlformats.org/officeDocument/2006/relationships/image" Target="../media/image6.gif"/><Relationship Id="rId28" Type="http://schemas.openxmlformats.org/officeDocument/2006/relationships/slide" Target="/ppt/slides/slide14.xml"/><Relationship Id="rId27" Type="http://schemas.openxmlformats.org/officeDocument/2006/relationships/image" Target="../media/image2.png"/><Relationship Id="rId5" Type="http://schemas.openxmlformats.org/officeDocument/2006/relationships/slide" Target="/ppt/slides/slide7.xml"/><Relationship Id="rId6" Type="http://schemas.openxmlformats.org/officeDocument/2006/relationships/slide" Target="/ppt/slides/slide5.xml"/><Relationship Id="rId29" Type="http://schemas.openxmlformats.org/officeDocument/2006/relationships/slide" Target="/ppt/slides/slide15.xml"/><Relationship Id="rId7" Type="http://schemas.openxmlformats.org/officeDocument/2006/relationships/slide" Target="/ppt/slides/slide10.xml"/><Relationship Id="rId8" Type="http://schemas.openxmlformats.org/officeDocument/2006/relationships/slide" Target="/ppt/slides/slide11.xml"/><Relationship Id="rId31" Type="http://schemas.openxmlformats.org/officeDocument/2006/relationships/slide" Target="/ppt/slides/slide3.xml"/><Relationship Id="rId30" Type="http://schemas.openxmlformats.org/officeDocument/2006/relationships/slide" Target="/ppt/slides/slide3.xml"/><Relationship Id="rId11" Type="http://schemas.openxmlformats.org/officeDocument/2006/relationships/slide" Target="/ppt/slides/slide17.xml"/><Relationship Id="rId33" Type="http://schemas.openxmlformats.org/officeDocument/2006/relationships/slide" Target="/ppt/slides/slide3.xml"/><Relationship Id="rId10" Type="http://schemas.openxmlformats.org/officeDocument/2006/relationships/slide" Target="/ppt/slides/slide16.xml"/><Relationship Id="rId32" Type="http://schemas.openxmlformats.org/officeDocument/2006/relationships/slide" Target="/ppt/slides/slide3.xml"/><Relationship Id="rId13" Type="http://schemas.openxmlformats.org/officeDocument/2006/relationships/slide" Target="/ppt/slides/slide19.xml"/><Relationship Id="rId12" Type="http://schemas.openxmlformats.org/officeDocument/2006/relationships/slide" Target="/ppt/slides/slide18.xml"/><Relationship Id="rId15" Type="http://schemas.openxmlformats.org/officeDocument/2006/relationships/slide" Target="/ppt/slides/slide21.xml"/><Relationship Id="rId14" Type="http://schemas.openxmlformats.org/officeDocument/2006/relationships/slide" Target="/ppt/slides/slide20.xml"/><Relationship Id="rId17" Type="http://schemas.openxmlformats.org/officeDocument/2006/relationships/slide" Target="/ppt/slides/slide23.xml"/><Relationship Id="rId16" Type="http://schemas.openxmlformats.org/officeDocument/2006/relationships/slide" Target="/ppt/slides/slide22.xml"/><Relationship Id="rId19" Type="http://schemas.openxmlformats.org/officeDocument/2006/relationships/slide" Target="/ppt/slides/slide25.xml"/><Relationship Id="rId18" Type="http://schemas.openxmlformats.org/officeDocument/2006/relationships/slide" Target="/ppt/slides/slide24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4.xml"/><Relationship Id="rId5" Type="http://schemas.openxmlformats.org/officeDocument/2006/relationships/image" Target="../media/image14.png"/><Relationship Id="rId6" Type="http://schemas.openxmlformats.org/officeDocument/2006/relationships/slide" Target="/ppt/slides/slide4.xml"/><Relationship Id="rId7" Type="http://schemas.openxmlformats.org/officeDocument/2006/relationships/hyperlink" Target="https://drive.google.com/file/d/17TomDcIIwqDx4dUSFoxmzyiJskUqgPwb/view?usp=sharing" TargetMode="External"/><Relationship Id="rId8" Type="http://schemas.openxmlformats.org/officeDocument/2006/relationships/slide" Target="/ppt/slides/slide4.xml"/><Relationship Id="rId10" Type="http://schemas.openxmlformats.org/officeDocument/2006/relationships/image" Target="../media/image18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slide" Target="/ppt/slides/slide5.xml"/><Relationship Id="rId5" Type="http://schemas.openxmlformats.org/officeDocument/2006/relationships/slide" Target="/ppt/slides/slide3.xml"/><Relationship Id="rId6" Type="http://schemas.openxmlformats.org/officeDocument/2006/relationships/image" Target="../media/image14.png"/><Relationship Id="rId7" Type="http://schemas.openxmlformats.org/officeDocument/2006/relationships/slide" Target="/ppt/slides/slide5.xml"/><Relationship Id="rId8" Type="http://schemas.openxmlformats.org/officeDocument/2006/relationships/slide" Target="/ppt/slides/slide5.xml"/></Relationships>
</file>

<file path=ppt/slides/_rels/slide6.xml.rels><?xml version="1.0" encoding="UTF-8" standalone="yes"?><Relationships xmlns="http://schemas.openxmlformats.org/package/2006/relationships"><Relationship Id="rId40" Type="http://schemas.openxmlformats.org/officeDocument/2006/relationships/image" Target="../media/image16.png"/><Relationship Id="rId20" Type="http://schemas.openxmlformats.org/officeDocument/2006/relationships/image" Target="../media/image15.jpg"/><Relationship Id="rId42" Type="http://schemas.openxmlformats.org/officeDocument/2006/relationships/image" Target="../media/image23.png"/><Relationship Id="rId41" Type="http://schemas.openxmlformats.org/officeDocument/2006/relationships/hyperlink" Target="http://www.viewpure.com/KV1bL_KD9u4?start=0&amp;end=0" TargetMode="External"/><Relationship Id="rId22" Type="http://schemas.openxmlformats.org/officeDocument/2006/relationships/image" Target="../media/image17.jpg"/><Relationship Id="rId21" Type="http://schemas.openxmlformats.org/officeDocument/2006/relationships/hyperlink" Target="https://www.youtube.com/embed/Q_aCTjF-ZlM" TargetMode="External"/><Relationship Id="rId24" Type="http://schemas.openxmlformats.org/officeDocument/2006/relationships/image" Target="../media/image22.png"/><Relationship Id="rId23" Type="http://schemas.openxmlformats.org/officeDocument/2006/relationships/hyperlink" Target="https://www.youtube.com/embed/W_UEUjG1rZo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Relationship Id="rId26" Type="http://schemas.openxmlformats.org/officeDocument/2006/relationships/hyperlink" Target="http://www.viewpure.com/8fHzUsr5GCE?start=0&amp;end=0" TargetMode="External"/><Relationship Id="rId25" Type="http://schemas.openxmlformats.org/officeDocument/2006/relationships/image" Target="../media/image26.png"/><Relationship Id="rId28" Type="http://schemas.openxmlformats.org/officeDocument/2006/relationships/hyperlink" Target="https://www.seussville.com/" TargetMode="External"/><Relationship Id="rId27" Type="http://schemas.openxmlformats.org/officeDocument/2006/relationships/image" Target="../media/image32.png"/><Relationship Id="rId5" Type="http://schemas.openxmlformats.org/officeDocument/2006/relationships/image" Target="../media/image8.png"/><Relationship Id="rId6" Type="http://schemas.openxmlformats.org/officeDocument/2006/relationships/image" Target="../media/image5.png"/><Relationship Id="rId29" Type="http://schemas.openxmlformats.org/officeDocument/2006/relationships/image" Target="../media/image25.jpg"/><Relationship Id="rId7" Type="http://schemas.openxmlformats.org/officeDocument/2006/relationships/image" Target="../media/image10.png"/><Relationship Id="rId8" Type="http://schemas.openxmlformats.org/officeDocument/2006/relationships/image" Target="../media/image9.png"/><Relationship Id="rId31" Type="http://schemas.openxmlformats.org/officeDocument/2006/relationships/hyperlink" Target="https://www.youtube.com/embed/Xc3WCxYxVfQ" TargetMode="External"/><Relationship Id="rId30" Type="http://schemas.openxmlformats.org/officeDocument/2006/relationships/image" Target="../media/image1.png"/><Relationship Id="rId11" Type="http://schemas.openxmlformats.org/officeDocument/2006/relationships/image" Target="../media/image14.png"/><Relationship Id="rId33" Type="http://schemas.openxmlformats.org/officeDocument/2006/relationships/hyperlink" Target="http://www.viewpure.com/jD3oa34HhBY?start=0&amp;end=0" TargetMode="External"/><Relationship Id="rId10" Type="http://schemas.openxmlformats.org/officeDocument/2006/relationships/slide" Target="/ppt/slides/slide3.xml"/><Relationship Id="rId32" Type="http://schemas.openxmlformats.org/officeDocument/2006/relationships/image" Target="../media/image19.png"/><Relationship Id="rId13" Type="http://schemas.openxmlformats.org/officeDocument/2006/relationships/hyperlink" Target="http://www.viewpure.com/B-i1E1UbwVI?start=0&amp;end=0" TargetMode="External"/><Relationship Id="rId35" Type="http://schemas.openxmlformats.org/officeDocument/2006/relationships/hyperlink" Target="http://www.viewpure.com/F1DmaQS5Ifs?start=0&amp;end=0" TargetMode="External"/><Relationship Id="rId12" Type="http://schemas.openxmlformats.org/officeDocument/2006/relationships/hyperlink" Target="http://www.viewpure.com/qwXWspQnlyY?start=0&amp;end=0" TargetMode="External"/><Relationship Id="rId34" Type="http://schemas.openxmlformats.org/officeDocument/2006/relationships/image" Target="../media/image28.png"/><Relationship Id="rId15" Type="http://schemas.openxmlformats.org/officeDocument/2006/relationships/hyperlink" Target="https://www.youtube.com/embed/rMTiYBD3uKQ" TargetMode="External"/><Relationship Id="rId37" Type="http://schemas.openxmlformats.org/officeDocument/2006/relationships/hyperlink" Target="http://www.viewpure.com/nJsPAVJN_LQ?start=0&amp;end=0" TargetMode="External"/><Relationship Id="rId14" Type="http://schemas.openxmlformats.org/officeDocument/2006/relationships/hyperlink" Target="http://www.viewpure.com/q5wvurTU5DI?start=0&amp;end=0" TargetMode="External"/><Relationship Id="rId36" Type="http://schemas.openxmlformats.org/officeDocument/2006/relationships/image" Target="../media/image36.png"/><Relationship Id="rId17" Type="http://schemas.openxmlformats.org/officeDocument/2006/relationships/hyperlink" Target="https://www.youtube.com/embed/12x_vUd1nYo" TargetMode="External"/><Relationship Id="rId39" Type="http://schemas.openxmlformats.org/officeDocument/2006/relationships/hyperlink" Target="http://www.viewpure.com/kgu_1Q3uCpk?start=0&amp;end=0" TargetMode="External"/><Relationship Id="rId16" Type="http://schemas.openxmlformats.org/officeDocument/2006/relationships/image" Target="../media/image20.jpg"/><Relationship Id="rId38" Type="http://schemas.openxmlformats.org/officeDocument/2006/relationships/image" Target="../media/image21.png"/><Relationship Id="rId19" Type="http://schemas.openxmlformats.org/officeDocument/2006/relationships/hyperlink" Target="https://www.youtube.com/embed/8V06ZOQuo0k" TargetMode="External"/><Relationship Id="rId18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slide" Target="/ppt/slides/slide7.xml"/><Relationship Id="rId4" Type="http://schemas.openxmlformats.org/officeDocument/2006/relationships/image" Target="../media/image1.png"/><Relationship Id="rId9" Type="http://schemas.openxmlformats.org/officeDocument/2006/relationships/hyperlink" Target="https://www.yout-ube.com/watch?v=5contYogZm4&amp;feature=emb_logo" TargetMode="External"/><Relationship Id="rId5" Type="http://schemas.openxmlformats.org/officeDocument/2006/relationships/slide" Target="/ppt/slides/slide3.xml"/><Relationship Id="rId6" Type="http://schemas.openxmlformats.org/officeDocument/2006/relationships/image" Target="../media/image14.png"/><Relationship Id="rId7" Type="http://schemas.openxmlformats.org/officeDocument/2006/relationships/slide" Target="/ppt/slides/slide7.xml"/><Relationship Id="rId8" Type="http://schemas.openxmlformats.org/officeDocument/2006/relationships/slide" Target="/ppt/slides/slide7.xml"/><Relationship Id="rId11" Type="http://schemas.openxmlformats.org/officeDocument/2006/relationships/image" Target="../media/image18.gif"/><Relationship Id="rId10" Type="http://schemas.openxmlformats.org/officeDocument/2006/relationships/slide" Target="/ppt/slides/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8.xml"/><Relationship Id="rId4" Type="http://schemas.openxmlformats.org/officeDocument/2006/relationships/image" Target="../media/image1.png"/><Relationship Id="rId9" Type="http://schemas.openxmlformats.org/officeDocument/2006/relationships/slide" Target="/ppt/slides/slide8.xml"/><Relationship Id="rId5" Type="http://schemas.openxmlformats.org/officeDocument/2006/relationships/slide" Target="/ppt/slides/slide3.xml"/><Relationship Id="rId6" Type="http://schemas.openxmlformats.org/officeDocument/2006/relationships/image" Target="../media/image14.png"/><Relationship Id="rId7" Type="http://schemas.openxmlformats.org/officeDocument/2006/relationships/slide" Target="/ppt/slides/slide8.xml"/><Relationship Id="rId8" Type="http://schemas.openxmlformats.org/officeDocument/2006/relationships/hyperlink" Target="https://www.youtube.com/watch?v=McVpXiSttnU" TargetMode="External"/><Relationship Id="rId11" Type="http://schemas.openxmlformats.org/officeDocument/2006/relationships/slide" Target="/ppt/slides/slide8.xml"/><Relationship Id="rId10" Type="http://schemas.openxmlformats.org/officeDocument/2006/relationships/image" Target="../media/image18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9.xml"/><Relationship Id="rId5" Type="http://schemas.openxmlformats.org/officeDocument/2006/relationships/image" Target="../media/image14.png"/><Relationship Id="rId6" Type="http://schemas.openxmlformats.org/officeDocument/2006/relationships/slide" Target="/ppt/slides/slide9.xml"/><Relationship Id="rId7" Type="http://schemas.openxmlformats.org/officeDocument/2006/relationships/slide" Target="/ppt/slides/slide9.xml"/><Relationship Id="rId8" Type="http://schemas.openxmlformats.org/officeDocument/2006/relationships/hyperlink" Target="https://drive.google.com/file/d/1Kf_-9UFy5FcQaxZOF1X_-Vqg4XQvqNZt/view?usp=sharing" TargetMode="External"/><Relationship Id="rId11" Type="http://schemas.openxmlformats.org/officeDocument/2006/relationships/slide" Target="/ppt/slides/slide9.xml"/><Relationship Id="rId10" Type="http://schemas.openxmlformats.org/officeDocument/2006/relationships/image" Target="../media/image18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10.xml"/><Relationship Id="rId5" Type="http://schemas.openxmlformats.org/officeDocument/2006/relationships/image" Target="../media/image14.png"/><Relationship Id="rId6" Type="http://schemas.openxmlformats.org/officeDocument/2006/relationships/slide" Target="/ppt/slides/slide10.xml"/><Relationship Id="rId7" Type="http://schemas.openxmlformats.org/officeDocument/2006/relationships/slide" Target="/ppt/slides/slide10.xml"/><Relationship Id="rId8" Type="http://schemas.openxmlformats.org/officeDocument/2006/relationships/hyperlink" Target="https://www.youtube.com/watch?v=4F9ukCQvP20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11.xml"/><Relationship Id="rId5" Type="http://schemas.openxmlformats.org/officeDocument/2006/relationships/image" Target="../media/image14.png"/><Relationship Id="rId6" Type="http://schemas.openxmlformats.org/officeDocument/2006/relationships/slide" Target="/ppt/slides/slide11.xml"/><Relationship Id="rId7" Type="http://schemas.openxmlformats.org/officeDocument/2006/relationships/slide" Target="/ppt/slides/slide11.xml"/><Relationship Id="rId8" Type="http://schemas.openxmlformats.org/officeDocument/2006/relationships/hyperlink" Target="https://www.yout-ube.com/watch?v=cQXvBKUDinE" TargetMode="External"/><Relationship Id="rId11" Type="http://schemas.openxmlformats.org/officeDocument/2006/relationships/slide" Target="/ppt/slides/slide11.xml"/><Relationship Id="rId10" Type="http://schemas.openxmlformats.org/officeDocument/2006/relationships/image" Target="../media/image18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image" Target="../media/image18.gif"/><Relationship Id="rId5" Type="http://schemas.openxmlformats.org/officeDocument/2006/relationships/image" Target="../media/image14.png"/><Relationship Id="rId6" Type="http://schemas.openxmlformats.org/officeDocument/2006/relationships/slide" Target="/ppt/slides/slide12.xml"/><Relationship Id="rId7" Type="http://schemas.openxmlformats.org/officeDocument/2006/relationships/slide" Target="/ppt/slides/slide12.xml"/><Relationship Id="rId8" Type="http://schemas.openxmlformats.org/officeDocument/2006/relationships/slide" Target="/ppt/slides/slide12.xml"/><Relationship Id="rId10" Type="http://schemas.openxmlformats.org/officeDocument/2006/relationships/slide" Target="/ppt/slides/slide12.xml"/></Relationships>
</file>

<file path=ppt/slides/_rels/slide13.xml.rels><?xml version="1.0" encoding="UTF-8" standalone="yes"?><Relationships xmlns="http://schemas.openxmlformats.org/package/2006/relationships"><Relationship Id="rId20" Type="http://schemas.openxmlformats.org/officeDocument/2006/relationships/image" Target="../media/image38.png"/><Relationship Id="rId22" Type="http://schemas.openxmlformats.org/officeDocument/2006/relationships/image" Target="../media/image35.png"/><Relationship Id="rId21" Type="http://schemas.openxmlformats.org/officeDocument/2006/relationships/hyperlink" Target="https://video.link/w/BPSJ?src=syt" TargetMode="External"/><Relationship Id="rId24" Type="http://schemas.openxmlformats.org/officeDocument/2006/relationships/image" Target="../media/image47.png"/><Relationship Id="rId23" Type="http://schemas.openxmlformats.org/officeDocument/2006/relationships/hyperlink" Target="https://video.link/w/3TSJ?src=syt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4.png"/><Relationship Id="rId26" Type="http://schemas.openxmlformats.org/officeDocument/2006/relationships/image" Target="../media/image26.png"/><Relationship Id="rId25" Type="http://schemas.openxmlformats.org/officeDocument/2006/relationships/image" Target="../media/image44.png"/><Relationship Id="rId28" Type="http://schemas.openxmlformats.org/officeDocument/2006/relationships/image" Target="../media/image14.png"/><Relationship Id="rId27" Type="http://schemas.openxmlformats.org/officeDocument/2006/relationships/slide" Target="/ppt/slides/slide3.xml"/><Relationship Id="rId5" Type="http://schemas.openxmlformats.org/officeDocument/2006/relationships/image" Target="../media/image8.png"/><Relationship Id="rId6" Type="http://schemas.openxmlformats.org/officeDocument/2006/relationships/image" Target="../media/image30.png"/><Relationship Id="rId29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37.jpg"/><Relationship Id="rId11" Type="http://schemas.openxmlformats.org/officeDocument/2006/relationships/image" Target="../media/image42.png"/><Relationship Id="rId10" Type="http://schemas.openxmlformats.org/officeDocument/2006/relationships/hyperlink" Target="https://video.link/w/9USJ?src=syt" TargetMode="External"/><Relationship Id="rId13" Type="http://schemas.openxmlformats.org/officeDocument/2006/relationships/image" Target="../media/image33.png"/><Relationship Id="rId12" Type="http://schemas.openxmlformats.org/officeDocument/2006/relationships/hyperlink" Target="https://video.link/w/WSSJ?src=syt" TargetMode="External"/><Relationship Id="rId15" Type="http://schemas.openxmlformats.org/officeDocument/2006/relationships/image" Target="../media/image48.png"/><Relationship Id="rId14" Type="http://schemas.openxmlformats.org/officeDocument/2006/relationships/hyperlink" Target="https://video.link/w/aUSJ?src=syt" TargetMode="External"/><Relationship Id="rId17" Type="http://schemas.openxmlformats.org/officeDocument/2006/relationships/image" Target="../media/image41.png"/><Relationship Id="rId16" Type="http://schemas.openxmlformats.org/officeDocument/2006/relationships/image" Target="../media/image51.png"/><Relationship Id="rId19" Type="http://schemas.openxmlformats.org/officeDocument/2006/relationships/image" Target="../media/image45.png"/><Relationship Id="rId18" Type="http://schemas.openxmlformats.org/officeDocument/2006/relationships/image" Target="../media/image3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14.xml"/><Relationship Id="rId5" Type="http://schemas.openxmlformats.org/officeDocument/2006/relationships/image" Target="../media/image14.png"/><Relationship Id="rId6" Type="http://schemas.openxmlformats.org/officeDocument/2006/relationships/slide" Target="/ppt/slides/slide14.xml"/><Relationship Id="rId7" Type="http://schemas.openxmlformats.org/officeDocument/2006/relationships/slide" Target="/ppt/slides/slide14.xml"/><Relationship Id="rId8" Type="http://schemas.openxmlformats.org/officeDocument/2006/relationships/hyperlink" Target="https://drive.google.com/file/d/1vvrCCuHv-8ikA1Ta2erMFadqcnEQOmLw/view?usp=sharing" TargetMode="External"/><Relationship Id="rId11" Type="http://schemas.openxmlformats.org/officeDocument/2006/relationships/slide" Target="/ppt/slides/slide14.xml"/><Relationship Id="rId10" Type="http://schemas.openxmlformats.org/officeDocument/2006/relationships/image" Target="../media/image18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15.xml"/><Relationship Id="rId5" Type="http://schemas.openxmlformats.org/officeDocument/2006/relationships/image" Target="../media/image14.png"/><Relationship Id="rId6" Type="http://schemas.openxmlformats.org/officeDocument/2006/relationships/slide" Target="/ppt/slides/slide15.xml"/><Relationship Id="rId7" Type="http://schemas.openxmlformats.org/officeDocument/2006/relationships/slide" Target="/ppt/slides/slide15.xml"/><Relationship Id="rId8" Type="http://schemas.openxmlformats.org/officeDocument/2006/relationships/hyperlink" Target="https://www.youtube.com/watch?v=mNZenLlVod8" TargetMode="External"/><Relationship Id="rId11" Type="http://schemas.openxmlformats.org/officeDocument/2006/relationships/slide" Target="/ppt/slides/slide15.xml"/><Relationship Id="rId10" Type="http://schemas.openxmlformats.org/officeDocument/2006/relationships/image" Target="../media/image18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16.xml"/><Relationship Id="rId5" Type="http://schemas.openxmlformats.org/officeDocument/2006/relationships/image" Target="../media/image14.png"/><Relationship Id="rId6" Type="http://schemas.openxmlformats.org/officeDocument/2006/relationships/slide" Target="/ppt/slides/slide16.xml"/><Relationship Id="rId7" Type="http://schemas.openxmlformats.org/officeDocument/2006/relationships/slide" Target="/ppt/slides/slide16.xml"/><Relationship Id="rId8" Type="http://schemas.openxmlformats.org/officeDocument/2006/relationships/hyperlink" Target="https://www.yout-ube.com/watch?v=HqvzZj6arek" TargetMode="External"/><Relationship Id="rId11" Type="http://schemas.openxmlformats.org/officeDocument/2006/relationships/slide" Target="/ppt/slides/slide16.xml"/><Relationship Id="rId10" Type="http://schemas.openxmlformats.org/officeDocument/2006/relationships/image" Target="../media/image18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17.xml"/><Relationship Id="rId5" Type="http://schemas.openxmlformats.org/officeDocument/2006/relationships/image" Target="../media/image14.png"/><Relationship Id="rId6" Type="http://schemas.openxmlformats.org/officeDocument/2006/relationships/slide" Target="/ppt/slides/slide17.xml"/><Relationship Id="rId7" Type="http://schemas.openxmlformats.org/officeDocument/2006/relationships/slide" Target="/ppt/slides/slide17.xml"/><Relationship Id="rId8" Type="http://schemas.openxmlformats.org/officeDocument/2006/relationships/hyperlink" Target="https://www.youtube.com/watch?v=LmNc-NTfmPc&amp;t=21s" TargetMode="External"/><Relationship Id="rId11" Type="http://schemas.openxmlformats.org/officeDocument/2006/relationships/slide" Target="/ppt/slides/slide17.xml"/><Relationship Id="rId10" Type="http://schemas.openxmlformats.org/officeDocument/2006/relationships/image" Target="../media/image18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hyperlink" Target="https://www.youtube.com/watch?v=skHMzL95yCk" TargetMode="External"/><Relationship Id="rId5" Type="http://schemas.openxmlformats.org/officeDocument/2006/relationships/image" Target="../media/image14.png"/><Relationship Id="rId6" Type="http://schemas.openxmlformats.org/officeDocument/2006/relationships/slide" Target="/ppt/slides/slide18.xml"/><Relationship Id="rId7" Type="http://schemas.openxmlformats.org/officeDocument/2006/relationships/slide" Target="/ppt/slides/slide18.xml"/><Relationship Id="rId8" Type="http://schemas.openxmlformats.org/officeDocument/2006/relationships/hyperlink" Target="https://mysteryscience.com/trending/mystery-14/observation/301?code=MTEyOTkzMjMz&amp;t=student&amp;chapter=all" TargetMode="External"/><Relationship Id="rId11" Type="http://schemas.openxmlformats.org/officeDocument/2006/relationships/image" Target="../media/image18.gif"/><Relationship Id="rId10" Type="http://schemas.openxmlformats.org/officeDocument/2006/relationships/slide" Target="/ppt/slides/slide18.xml"/><Relationship Id="rId12" Type="http://schemas.openxmlformats.org/officeDocument/2006/relationships/slide" Target="/ppt/slides/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slide" Target="/ppt/slides/slide19.xml"/><Relationship Id="rId9" Type="http://schemas.openxmlformats.org/officeDocument/2006/relationships/hyperlink" Target="https://www.youtube.com/embed/v1desDduz5M?start=22&amp;end=213" TargetMode="External"/><Relationship Id="rId5" Type="http://schemas.openxmlformats.org/officeDocument/2006/relationships/slide" Target="/ppt/slides/slide3.xml"/><Relationship Id="rId6" Type="http://schemas.openxmlformats.org/officeDocument/2006/relationships/image" Target="../media/image14.png"/><Relationship Id="rId7" Type="http://schemas.openxmlformats.org/officeDocument/2006/relationships/slide" Target="/ppt/slides/slide19.xml"/><Relationship Id="rId8" Type="http://schemas.openxmlformats.org/officeDocument/2006/relationships/slide" Target="/ppt/slides/slide19.xml"/><Relationship Id="rId11" Type="http://schemas.openxmlformats.org/officeDocument/2006/relationships/image" Target="../media/image18.gif"/><Relationship Id="rId10" Type="http://schemas.openxmlformats.org/officeDocument/2006/relationships/slide" Target="/ppt/slides/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slide" Target="/ppt/slides/slide20.xml"/><Relationship Id="rId9" Type="http://schemas.openxmlformats.org/officeDocument/2006/relationships/slide" Target="/ppt/slides/slide20.xml"/><Relationship Id="rId5" Type="http://schemas.openxmlformats.org/officeDocument/2006/relationships/slide" Target="/ppt/slides/slide3.xml"/><Relationship Id="rId6" Type="http://schemas.openxmlformats.org/officeDocument/2006/relationships/image" Target="../media/image14.png"/><Relationship Id="rId7" Type="http://schemas.openxmlformats.org/officeDocument/2006/relationships/slide" Target="/ppt/slides/slide20.xml"/><Relationship Id="rId8" Type="http://schemas.openxmlformats.org/officeDocument/2006/relationships/hyperlink" Target="https://drive.google.com/file/d/1VpSpm3zpqTsQ1hqcAwa3OF-1BmTMkdvw/view?usp=sharing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21.xml"/><Relationship Id="rId5" Type="http://schemas.openxmlformats.org/officeDocument/2006/relationships/image" Target="../media/image14.png"/><Relationship Id="rId6" Type="http://schemas.openxmlformats.org/officeDocument/2006/relationships/slide" Target="/ppt/slides/slide21.xml"/><Relationship Id="rId7" Type="http://schemas.openxmlformats.org/officeDocument/2006/relationships/slide" Target="/ppt/slides/slide21.xml"/><Relationship Id="rId8" Type="http://schemas.openxmlformats.org/officeDocument/2006/relationships/hyperlink" Target="https://www.instructables.com/4-leaf-Clovers%3A-A-Finder-s-Guide/" TargetMode="External"/><Relationship Id="rId11" Type="http://schemas.openxmlformats.org/officeDocument/2006/relationships/slide" Target="/ppt/slides/slide21.xml"/><Relationship Id="rId10" Type="http://schemas.openxmlformats.org/officeDocument/2006/relationships/image" Target="../media/image18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22.xml"/><Relationship Id="rId5" Type="http://schemas.openxmlformats.org/officeDocument/2006/relationships/image" Target="../media/image14.png"/><Relationship Id="rId6" Type="http://schemas.openxmlformats.org/officeDocument/2006/relationships/slide" Target="/ppt/slides/slide22.xml"/><Relationship Id="rId7" Type="http://schemas.openxmlformats.org/officeDocument/2006/relationships/slide" Target="/ppt/slides/slide22.xml"/><Relationship Id="rId8" Type="http://schemas.openxmlformats.org/officeDocument/2006/relationships/hyperlink" Target="https://drive.google.com/file/d/1Sk4y5aq6E7S0MiMOLxIGlgkR-_rwnUPz/view?usp=sharing" TargetMode="External"/><Relationship Id="rId11" Type="http://schemas.openxmlformats.org/officeDocument/2006/relationships/slide" Target="/ppt/slides/slide22.xml"/><Relationship Id="rId10" Type="http://schemas.openxmlformats.org/officeDocument/2006/relationships/image" Target="../media/image18.gif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23.xml"/><Relationship Id="rId5" Type="http://schemas.openxmlformats.org/officeDocument/2006/relationships/image" Target="../media/image14.png"/><Relationship Id="rId6" Type="http://schemas.openxmlformats.org/officeDocument/2006/relationships/slide" Target="/ppt/slides/slide23.xml"/><Relationship Id="rId7" Type="http://schemas.openxmlformats.org/officeDocument/2006/relationships/slide" Target="/ppt/slides/slide23.xml"/><Relationship Id="rId8" Type="http://schemas.openxmlformats.org/officeDocument/2006/relationships/hyperlink" Target="https://mysteryscience.com/mini-lessons/video-games?code=4d8a992edf54d6a4763feee9a548a74f" TargetMode="External"/><Relationship Id="rId11" Type="http://schemas.openxmlformats.org/officeDocument/2006/relationships/slide" Target="/ppt/slides/slide23.xml"/><Relationship Id="rId10" Type="http://schemas.openxmlformats.org/officeDocument/2006/relationships/image" Target="../media/image18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24.xml"/><Relationship Id="rId5" Type="http://schemas.openxmlformats.org/officeDocument/2006/relationships/image" Target="../media/image14.png"/><Relationship Id="rId6" Type="http://schemas.openxmlformats.org/officeDocument/2006/relationships/slide" Target="/ppt/slides/slide24.xml"/><Relationship Id="rId7" Type="http://schemas.openxmlformats.org/officeDocument/2006/relationships/slide" Target="/ppt/slides/slide24.xml"/><Relationship Id="rId8" Type="http://schemas.openxmlformats.org/officeDocument/2006/relationships/hyperlink" Target="https://drive.google.com/file/d/1r9npPmKDh0HfUHM_J4cHnKojwyTz-2Gp/view?usp=sharing" TargetMode="External"/><Relationship Id="rId11" Type="http://schemas.openxmlformats.org/officeDocument/2006/relationships/slide" Target="/ppt/slides/slide24.xml"/><Relationship Id="rId10" Type="http://schemas.openxmlformats.org/officeDocument/2006/relationships/image" Target="../media/image18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hyperlink" Target="https://www.youtube.com/watch?v=glprCZujOeY" TargetMode="External"/><Relationship Id="rId5" Type="http://schemas.openxmlformats.org/officeDocument/2006/relationships/image" Target="../media/image14.png"/><Relationship Id="rId6" Type="http://schemas.openxmlformats.org/officeDocument/2006/relationships/slide" Target="/ppt/slides/slide25.xml"/><Relationship Id="rId7" Type="http://schemas.openxmlformats.org/officeDocument/2006/relationships/slide" Target="/ppt/slides/slide25.xml"/><Relationship Id="rId8" Type="http://schemas.openxmlformats.org/officeDocument/2006/relationships/slide" Target="/ppt/slides/slide25.xml"/><Relationship Id="rId10" Type="http://schemas.openxmlformats.org/officeDocument/2006/relationships/hyperlink" Target="https://www.youtube.com/watch?v=Fmjnt7l16DQ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slide" Target="/ppt/slides/slide26.xml"/><Relationship Id="rId5" Type="http://schemas.openxmlformats.org/officeDocument/2006/relationships/image" Target="../media/image14.png"/><Relationship Id="rId6" Type="http://schemas.openxmlformats.org/officeDocument/2006/relationships/slide" Target="/ppt/slides/slide26.xml"/><Relationship Id="rId7" Type="http://schemas.openxmlformats.org/officeDocument/2006/relationships/slide" Target="/ppt/slides/slide26.xml"/><Relationship Id="rId8" Type="http://schemas.openxmlformats.org/officeDocument/2006/relationships/hyperlink" Target="https://www.youtube.com/watch?v=u5GIh076hp0" TargetMode="External"/><Relationship Id="rId11" Type="http://schemas.openxmlformats.org/officeDocument/2006/relationships/slide" Target="/ppt/slides/slide26.xml"/><Relationship Id="rId10" Type="http://schemas.openxmlformats.org/officeDocument/2006/relationships/image" Target="../media/image18.gif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9" Type="http://schemas.openxmlformats.org/officeDocument/2006/relationships/hyperlink" Target="https://mysteryscience.com/mini-lessons/rainbows#slide-id-8205" TargetMode="External"/><Relationship Id="rId5" Type="http://schemas.openxmlformats.org/officeDocument/2006/relationships/image" Target="../media/image14.png"/><Relationship Id="rId6" Type="http://schemas.openxmlformats.org/officeDocument/2006/relationships/slide" Target="/ppt/slides/slide27.xml"/><Relationship Id="rId7" Type="http://schemas.openxmlformats.org/officeDocument/2006/relationships/slide" Target="/ppt/slides/slide27.xml"/><Relationship Id="rId8" Type="http://schemas.openxmlformats.org/officeDocument/2006/relationships/hyperlink" Target="https://mysteryscience.com/mini-lessons/rainbows#slide-id-8205" TargetMode="External"/><Relationship Id="rId11" Type="http://schemas.openxmlformats.org/officeDocument/2006/relationships/hyperlink" Target="https://mysteryscience.com/mini-lessons/rainbows#slide-id-8205" TargetMode="External"/><Relationship Id="rId10" Type="http://schemas.openxmlformats.org/officeDocument/2006/relationships/hyperlink" Target="https://mysteryscience.com/mini-lessons/rainbows#slide-id-8205" TargetMode="External"/><Relationship Id="rId13" Type="http://schemas.openxmlformats.org/officeDocument/2006/relationships/hyperlink" Target="https://mysteryscience.com/mini-lessons/rainbows#slide-id-8205" TargetMode="External"/><Relationship Id="rId12" Type="http://schemas.openxmlformats.org/officeDocument/2006/relationships/hyperlink" Target="https://mysteryscience.com/mini-lessons/rainbows#slide-id-8205" TargetMode="External"/><Relationship Id="rId15" Type="http://schemas.openxmlformats.org/officeDocument/2006/relationships/slide" Target="/ppt/slides/slide27.xml"/><Relationship Id="rId14" Type="http://schemas.openxmlformats.org/officeDocument/2006/relationships/hyperlink" Target="https://mysteryscience.com/mini-lessons/rainbows#slide-id-8205" TargetMode="External"/><Relationship Id="rId17" Type="http://schemas.openxmlformats.org/officeDocument/2006/relationships/slide" Target="/ppt/slides/slide27.xml"/><Relationship Id="rId16" Type="http://schemas.openxmlformats.org/officeDocument/2006/relationships/image" Target="../media/image18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slide" Target="/ppt/slides/slide28.xml"/><Relationship Id="rId9" Type="http://schemas.openxmlformats.org/officeDocument/2006/relationships/slide" Target="/ppt/slides/slide28.xml"/><Relationship Id="rId5" Type="http://schemas.openxmlformats.org/officeDocument/2006/relationships/slide" Target="/ppt/slides/slide3.xml"/><Relationship Id="rId6" Type="http://schemas.openxmlformats.org/officeDocument/2006/relationships/image" Target="../media/image14.png"/><Relationship Id="rId7" Type="http://schemas.openxmlformats.org/officeDocument/2006/relationships/slide" Target="/ppt/slides/slide28.xml"/><Relationship Id="rId8" Type="http://schemas.openxmlformats.org/officeDocument/2006/relationships/hyperlink" Target="https://drive.google.com/file/d/1iWZ8gufim9R9bEqVPlDRnl8WVn6dFL5T/view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0"/>
            <a:ext cx="8520600" cy="788400"/>
          </a:xfrm>
          <a:prstGeom prst="rect">
            <a:avLst/>
          </a:prstGeom>
          <a:effectLst>
            <a:outerShdw blurRad="57150" rotWithShape="0" algn="bl">
              <a:srgbClr val="000000">
                <a:alpha val="68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 Morning Board</a:t>
            </a:r>
            <a:endParaRPr b="1" sz="41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5" name="Google Shape;55;p13">
            <a:hlinkClick action="ppaction://hlinkshowjump?jump=nextslide"/>
          </p:cNvPr>
          <p:cNvSpPr/>
          <p:nvPr/>
        </p:nvSpPr>
        <p:spPr>
          <a:xfrm>
            <a:off x="8685127" y="4667414"/>
            <a:ext cx="420300" cy="383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3051" y="694000"/>
            <a:ext cx="3098550" cy="42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 rot="-480488">
            <a:off x="808582" y="1165783"/>
            <a:ext cx="1793793" cy="831305"/>
          </a:xfrm>
          <a:prstGeom prst="rect">
            <a:avLst/>
          </a:prstGeom>
          <a:solidFill>
            <a:srgbClr val="F1B70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a synopsis of what is on each slide</a:t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2492350" y="1511525"/>
            <a:ext cx="756300" cy="383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1B708"/>
          </a:solidFill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6861700" y="2135425"/>
            <a:ext cx="1188600" cy="801300"/>
          </a:xfrm>
          <a:prstGeom prst="wedgeRectCallout">
            <a:avLst>
              <a:gd fmla="val -100911" name="adj1"/>
              <a:gd fmla="val 5471" name="adj2"/>
            </a:avLst>
          </a:prstGeom>
          <a:solidFill>
            <a:srgbClr val="FFC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Bonus video on Pi Day</a:t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 rot="10800000">
            <a:off x="6145775" y="2459400"/>
            <a:ext cx="756300" cy="431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1B708"/>
          </a:solidFill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ctrTitle"/>
          </p:nvPr>
        </p:nvSpPr>
        <p:spPr>
          <a:xfrm>
            <a:off x="311700" y="0"/>
            <a:ext cx="8520600" cy="788400"/>
          </a:xfrm>
          <a:prstGeom prst="rect">
            <a:avLst/>
          </a:prstGeom>
          <a:effectLst>
            <a:outerShdw blurRad="57150" rotWithShape="0" algn="bl">
              <a:srgbClr val="000000">
                <a:alpha val="68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 Morning Board</a:t>
            </a:r>
            <a:endParaRPr b="1" sz="41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Bitmoji Image" id="66" name="Google Shape;66;p1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 rot="-5400000">
            <a:off x="402802" y="3404949"/>
            <a:ext cx="213100" cy="2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106950" y="416850"/>
            <a:ext cx="8930100" cy="4094400"/>
          </a:xfrm>
          <a:prstGeom prst="rect">
            <a:avLst/>
          </a:prstGeom>
          <a:solidFill>
            <a:srgbClr val="C1C1C1">
              <a:alpha val="72630"/>
            </a:srgbClr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lsea Market"/>
                <a:ea typeface="Chelsea Market"/>
                <a:cs typeface="Chelsea Market"/>
                <a:sym typeface="Chelsea Market"/>
              </a:rPr>
              <a:t>I am a Canvas LMS user.  I embed this calendar onto my homepage.  The past couple of months, I used it as a “fun” for the students.  This month, I plan to hide a few links to some extra credit for the students.  When I embed, I go into the html and add &amp;rm=minimal to get rid of the black slideshow menu bar at the bottom.</a:t>
            </a:r>
            <a:br>
              <a:rPr lang="en">
                <a:latin typeface="Chelsea Market"/>
                <a:ea typeface="Chelsea Market"/>
                <a:cs typeface="Chelsea Market"/>
                <a:sym typeface="Chelsea Market"/>
              </a:rPr>
            </a:br>
            <a:br>
              <a:rPr lang="en">
                <a:latin typeface="Chelsea Market"/>
                <a:ea typeface="Chelsea Market"/>
                <a:cs typeface="Chelsea Market"/>
                <a:sym typeface="Chelsea Market"/>
              </a:rPr>
            </a:br>
            <a:endParaRPr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PLEASE READ!</a:t>
            </a:r>
            <a:endParaRPr b="1" sz="16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I have borrowed many of the activities from Kendra Emerson from the Bitmoji educators Facebook group.  I have added links to all the slides. Most of these links take you to a website or a file in my google drive that should be linked so that “Anyone with a link can view.”  If you want direct links to the web page with the infographics, you can go to </a:t>
            </a:r>
            <a:r>
              <a:rPr lang="en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4"/>
              </a:rPr>
              <a:t>https://www.compoundchem.com/infographics/</a:t>
            </a:r>
            <a:r>
              <a:rPr lang="en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and choose any that suit your needs. That way, if you have troubles, you can download them and then you are the owner and your students can open it. :) </a:t>
            </a:r>
            <a:endParaRPr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>
            <a:hlinkClick action="ppaction://hlinkshowjump?jump=nextslide"/>
          </p:cNvPr>
          <p:cNvSpPr/>
          <p:nvPr/>
        </p:nvSpPr>
        <p:spPr>
          <a:xfrm rot="5400000">
            <a:off x="1920002" y="1813864"/>
            <a:ext cx="420300" cy="383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>
            <a:hlinkClick action="ppaction://hlinkshowjump?jump=nextslide"/>
          </p:cNvPr>
          <p:cNvSpPr/>
          <p:nvPr/>
        </p:nvSpPr>
        <p:spPr>
          <a:xfrm>
            <a:off x="8685127" y="4667414"/>
            <a:ext cx="420300" cy="383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19075" y="3799675"/>
            <a:ext cx="1162225" cy="116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Google Shape;75;p15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National Pi Day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6" name="Google Shape;76;p15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78" name="Google Shape;78;p15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9" name="Google Shape;79;p15">
            <a:hlinkClick action="ppaction://hlinksldjump" r:id="rId3"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Cheese Doodle Day</a:t>
            </a:r>
            <a:endParaRPr sz="1000"/>
          </a:p>
        </p:txBody>
      </p:sp>
      <p:sp>
        <p:nvSpPr>
          <p:cNvPr id="80" name="Google Shape;80;p15">
            <a:hlinkClick action="ppaction://hlinksldjump" r:id="rId4"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Grammar Day</a:t>
            </a:r>
            <a:endParaRPr sz="1000"/>
          </a:p>
        </p:txBody>
      </p:sp>
      <p:sp>
        <p:nvSpPr>
          <p:cNvPr id="81" name="Google Shape;81;p15">
            <a:hlinkClick action="ppaction://hlinksldjump" r:id="rId5"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Cold Cuts Day</a:t>
            </a:r>
            <a:endParaRPr sz="1000"/>
          </a:p>
        </p:txBody>
      </p:sp>
      <p:sp>
        <p:nvSpPr>
          <p:cNvPr id="82" name="Google Shape;82;p15">
            <a:hlinkClick action="ppaction://hlinksldjump" r:id="rId6"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Read Across America Day (Dr.Seuss Day)</a:t>
            </a:r>
            <a:endParaRPr sz="1000"/>
          </a:p>
        </p:txBody>
      </p:sp>
      <p:sp>
        <p:nvSpPr>
          <p:cNvPr id="83" name="Google Shape;83;p15">
            <a:hlinkClick action="ppaction://hlinksldjump" r:id="rId7"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International Women’s Day</a:t>
            </a:r>
            <a:endParaRPr sz="1000"/>
          </a:p>
        </p:txBody>
      </p:sp>
      <p:sp>
        <p:nvSpPr>
          <p:cNvPr id="84" name="Google Shape;84;p15">
            <a:hlinkClick action="ppaction://hlinksldjump" r:id="rId8"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Get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Over It Day</a:t>
            </a:r>
            <a:endParaRPr sz="1000"/>
          </a:p>
        </p:txBody>
      </p:sp>
      <p:sp>
        <p:nvSpPr>
          <p:cNvPr id="85" name="Google Shape;85;p15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Peanut Butter Lover’s Day</a:t>
            </a:r>
            <a:endParaRPr sz="1000"/>
          </a:p>
        </p:txBody>
      </p:sp>
      <p:sp>
        <p:nvSpPr>
          <p:cNvPr id="86" name="Google Shape;86;p15">
            <a:hlinkClick action="ppaction://hlinksldjump" r:id="rId9"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Pack Your Lunch Day</a:t>
            </a:r>
            <a:endParaRPr sz="1000"/>
          </a:p>
        </p:txBody>
      </p:sp>
      <p:sp>
        <p:nvSpPr>
          <p:cNvPr id="87" name="Google Shape;87;p15">
            <a:hlinkClick action="ppaction://hlinksldjump" r:id="rId10"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Napping Day</a:t>
            </a:r>
            <a:endParaRPr sz="1000"/>
          </a:p>
        </p:txBody>
      </p:sp>
      <p:sp>
        <p:nvSpPr>
          <p:cNvPr id="88" name="Google Shape;88;p15">
            <a:hlinkClick action="ppaction://hlinksldjump" r:id="rId11"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Panda Day</a:t>
            </a:r>
            <a:endParaRPr sz="1000"/>
          </a:p>
        </p:txBody>
      </p:sp>
      <p:sp>
        <p:nvSpPr>
          <p:cNvPr id="89" name="Google Shape;89;p15">
            <a:hlinkClick action="ppaction://hlinksldjump" r:id="rId12"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5">
            <a:hlinkClick action="ppaction://hlinksldjump" r:id="rId13"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Sloppy Joe Day</a:t>
            </a:r>
            <a:endParaRPr sz="1000"/>
          </a:p>
        </p:txBody>
      </p:sp>
      <p:sp>
        <p:nvSpPr>
          <p:cNvPr id="91" name="Google Shape;91;p15">
            <a:hlinkClick action="ppaction://hlinksldjump" r:id="rId14"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Let’s Laugh Day</a:t>
            </a:r>
            <a:endParaRPr sz="1000"/>
          </a:p>
        </p:txBody>
      </p:sp>
      <p:sp>
        <p:nvSpPr>
          <p:cNvPr id="92" name="Google Shape;92;p15">
            <a:hlinkClick action="ppaction://hlinksldjump" r:id="rId15"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Bavarian Crepes Day</a:t>
            </a:r>
            <a:endParaRPr sz="1000"/>
          </a:p>
        </p:txBody>
      </p:sp>
      <p:sp>
        <p:nvSpPr>
          <p:cNvPr id="93" name="Google Shape;93;p15">
            <a:hlinkClick action="ppaction://hlinksldjump" r:id="rId16"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Puppy Day</a:t>
            </a:r>
            <a:endParaRPr sz="1000"/>
          </a:p>
        </p:txBody>
      </p:sp>
      <p:sp>
        <p:nvSpPr>
          <p:cNvPr id="94" name="Google Shape;94;p15">
            <a:hlinkClick action="ppaction://hlinksldjump" r:id="rId17"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Chocolate Covered Raisin Day</a:t>
            </a:r>
            <a:endParaRPr sz="1000"/>
          </a:p>
        </p:txBody>
      </p:sp>
      <p:sp>
        <p:nvSpPr>
          <p:cNvPr id="95" name="Google Shape;95;p15">
            <a:hlinkClick action="ppaction://hlinksldjump" r:id="rId18"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Medal of Honor Day</a:t>
            </a:r>
            <a:endParaRPr sz="1000"/>
          </a:p>
        </p:txBody>
      </p:sp>
      <p:sp>
        <p:nvSpPr>
          <p:cNvPr id="96" name="Google Shape;96;p15">
            <a:hlinkClick action="ppaction://hlinksldjump" r:id="rId19"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Spinach Day</a:t>
            </a:r>
            <a:endParaRPr sz="1000"/>
          </a:p>
        </p:txBody>
      </p:sp>
      <p:pic>
        <p:nvPicPr>
          <p:cNvPr descr="Bitmoji Image" id="97" name="Google Shape;97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 rot="-5400000">
            <a:off x="2918800" y="100"/>
            <a:ext cx="138000" cy="137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8" name="Google Shape;98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9" name="Google Shape;99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0" name="Google Shape;100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" name="Google Shape;101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2" name="Google Shape;102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3" name="Google Shape;103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4" name="Google Shape;104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5" name="Google Shape;105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6" name="Google Shape;106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7" name="Google Shape;107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" name="Google Shape;108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9" name="Google Shape;109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0" name="Google Shape;110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1" name="Google Shape;111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2" name="Google Shape;112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3" name="Google Shape;113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4" name="Google Shape;114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" name="Google Shape;115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6" name="Google Shape;116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7" name="Google Shape;117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8" name="Google Shape;118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9" name="Google Shape;119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" name="Google Shape;120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1" name="Google Shape;121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2" name="Google Shape;122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3" name="Google Shape;123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4" name="Google Shape;124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5" name="Google Shape;125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6" name="Google Shape;126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7" name="Google Shape;127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8" name="Google Shape;128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9" name="Google Shape;129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0" name="Google Shape;130;p15"/>
          <p:cNvPicPr preferRelativeResize="0"/>
          <p:nvPr/>
        </p:nvPicPr>
        <p:blipFill rotWithShape="1">
          <a:blip r:embed="rId20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5">
            <a:hlinkClick action="ppaction://hlinksldjump" r:id="rId21"/>
          </p:cNvPr>
          <p:cNvSpPr txBox="1"/>
          <p:nvPr/>
        </p:nvSpPr>
        <p:spPr>
          <a:xfrm>
            <a:off x="1345550" y="42821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Vietnam War Veterans Day</a:t>
            </a:r>
            <a:endParaRPr sz="1000"/>
          </a:p>
        </p:txBody>
      </p:sp>
      <p:sp>
        <p:nvSpPr>
          <p:cNvPr id="132" name="Google Shape;132;p15">
            <a:hlinkClick action="ppaction://hlinksldjump" r:id="rId22"/>
          </p:cNvPr>
          <p:cNvSpPr txBox="1"/>
          <p:nvPr/>
        </p:nvSpPr>
        <p:spPr>
          <a:xfrm>
            <a:off x="2637575" y="42821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Pencil Day</a:t>
            </a:r>
            <a:endParaRPr sz="1000"/>
          </a:p>
        </p:txBody>
      </p:sp>
      <p:sp>
        <p:nvSpPr>
          <p:cNvPr id="133" name="Google Shape;133;p15">
            <a:hlinkClick action="ppaction://hlinksldjump" r:id="rId23"/>
          </p:cNvPr>
          <p:cNvSpPr txBox="1"/>
          <p:nvPr/>
        </p:nvSpPr>
        <p:spPr>
          <a:xfrm>
            <a:off x="3929600" y="43065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Bunsen Burner Day</a:t>
            </a:r>
            <a:endParaRPr sz="1000"/>
          </a:p>
        </p:txBody>
      </p:sp>
      <p:pic>
        <p:nvPicPr>
          <p:cNvPr id="134" name="Google Shape;134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828698" y="-128262"/>
            <a:ext cx="958075" cy="95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98625" y="1110100"/>
            <a:ext cx="1230500" cy="76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98600" y="1890425"/>
            <a:ext cx="1230500" cy="76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>
            <a:hlinkClick r:id="rId26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3400" y="2656075"/>
            <a:ext cx="1230500" cy="76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3125" y="3421725"/>
            <a:ext cx="1230500" cy="76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90225" y="4202050"/>
            <a:ext cx="1230500" cy="87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827000" y="1117438"/>
            <a:ext cx="1230500" cy="76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826975" y="1897763"/>
            <a:ext cx="1230500" cy="76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801775" y="2663413"/>
            <a:ext cx="1230500" cy="76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782825" y="3506800"/>
            <a:ext cx="1230500" cy="76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819075" y="3799675"/>
            <a:ext cx="1162225" cy="1162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5">
            <a:hlinkClick action="ppaction://hlinksldjump" r:id="rId28"/>
          </p:cNvPr>
          <p:cNvSpPr txBox="1"/>
          <p:nvPr/>
        </p:nvSpPr>
        <p:spPr>
          <a:xfrm>
            <a:off x="5224600" y="1945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Promposal Day</a:t>
            </a:r>
            <a:endParaRPr sz="1000"/>
          </a:p>
        </p:txBody>
      </p:sp>
      <p:sp>
        <p:nvSpPr>
          <p:cNvPr id="146" name="Google Shape;146;p15">
            <a:hlinkClick action="ppaction://hlinksldjump" r:id="rId29"/>
          </p:cNvPr>
          <p:cNvSpPr txBox="1"/>
          <p:nvPr/>
        </p:nvSpPr>
        <p:spPr>
          <a:xfrm>
            <a:off x="6526850" y="1883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National Plant a Flower Day</a:t>
            </a:r>
            <a:endParaRPr sz="1000"/>
          </a:p>
        </p:txBody>
      </p:sp>
      <p:sp>
        <p:nvSpPr>
          <p:cNvPr id="147" name="Google Shape;147;p15">
            <a:hlinkClick action="ppaction://hlinksldjump" r:id="rId30"/>
          </p:cNvPr>
          <p:cNvSpPr/>
          <p:nvPr/>
        </p:nvSpPr>
        <p:spPr>
          <a:xfrm rot="5400000">
            <a:off x="5967125" y="3545675"/>
            <a:ext cx="1380900" cy="28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5">
            <a:hlinkClick action="ppaction://hlinksldjump" r:id="rId31"/>
          </p:cNvPr>
          <p:cNvSpPr/>
          <p:nvPr/>
        </p:nvSpPr>
        <p:spPr>
          <a:xfrm>
            <a:off x="-83975" y="3525125"/>
            <a:ext cx="1380900" cy="199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5">
            <a:hlinkClick action="ppaction://hlinksldjump" r:id="rId32"/>
          </p:cNvPr>
          <p:cNvSpPr/>
          <p:nvPr/>
        </p:nvSpPr>
        <p:spPr>
          <a:xfrm>
            <a:off x="7830825" y="686775"/>
            <a:ext cx="1380900" cy="44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5">
            <a:hlinkClick action="ppaction://hlinksldjump" r:id="rId33"/>
          </p:cNvPr>
          <p:cNvSpPr/>
          <p:nvPr/>
        </p:nvSpPr>
        <p:spPr>
          <a:xfrm>
            <a:off x="120075" y="839175"/>
            <a:ext cx="1380900" cy="199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" name="Google Shape;155;p16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6" name="Google Shape;156;p16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158" name="Google Shape;158;p16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59" name="Google Shape;159;p16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6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6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6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6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6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6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6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6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6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6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6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6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6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6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6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6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6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77" name="Google Shape;177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78" name="Google Shape;178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79" name="Google Shape;179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0" name="Google Shape;180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1" name="Google Shape;181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2" name="Google Shape;182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3" name="Google Shape;183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4" name="Google Shape;184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5" name="Google Shape;185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6" name="Google Shape;186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7" name="Google Shape;187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8" name="Google Shape;188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9" name="Google Shape;189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0" name="Google Shape;190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1" name="Google Shape;191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2" name="Google Shape;192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3" name="Google Shape;193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4" name="Google Shape;194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5" name="Google Shape;195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6" name="Google Shape;196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7" name="Google Shape;197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8" name="Google Shape;198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9" name="Google Shape;199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00" name="Google Shape;200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01" name="Google Shape;201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02" name="Google Shape;202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03" name="Google Shape;203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04" name="Google Shape;204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05" name="Google Shape;205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06" name="Google Shape;206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07" name="Google Shape;207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08" name="Google Shape;208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09" name="Google Shape;209;p1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6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6">
            <a:hlinkClick action="ppaction://hlinkshowjump?jump=firstslide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6">
            <a:hlinkClick action="ppaction://hlinksldjump" r:id="rId6"/>
          </p:cNvPr>
          <p:cNvSpPr/>
          <p:nvPr/>
        </p:nvSpPr>
        <p:spPr>
          <a:xfrm>
            <a:off x="1067925" y="312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The first infographic for March.  Let’s see if you can guess the theme.</a:t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</a:t>
            </a:r>
            <a:r>
              <a:rPr lang="en" sz="4500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7"/>
              </a:rPr>
              <a:t>here</a:t>
            </a: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 sz="4500">
              <a:solidFill>
                <a:srgbClr val="F1B708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13" name="Google Shape;213;p16">
            <a:hlinkClick action="ppaction://hlinksldjump" r:id="rId8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4" name="Google Shape;214;p16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 rot="-2388146">
            <a:off x="5897025" y="3470844"/>
            <a:ext cx="511063" cy="564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" name="Google Shape;219;p17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20" name="Google Shape;220;p17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21" name="Google Shape;221;p17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222" name="Google Shape;222;p17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23" name="Google Shape;223;p17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7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7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7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7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7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7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7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7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7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7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7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7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7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7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7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7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7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241" name="Google Shape;241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42" name="Google Shape;242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43" name="Google Shape;243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44" name="Google Shape;244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45" name="Google Shape;245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46" name="Google Shape;246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47" name="Google Shape;247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48" name="Google Shape;248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49" name="Google Shape;249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50" name="Google Shape;250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51" name="Google Shape;251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52" name="Google Shape;252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53" name="Google Shape;253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54" name="Google Shape;254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55" name="Google Shape;255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56" name="Google Shape;256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57" name="Google Shape;257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58" name="Google Shape;258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59" name="Google Shape;259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0" name="Google Shape;260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1" name="Google Shape;261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2" name="Google Shape;262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3" name="Google Shape;263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4" name="Google Shape;264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5" name="Google Shape;265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6" name="Google Shape;266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7" name="Google Shape;267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8" name="Google Shape;268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9" name="Google Shape;269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70" name="Google Shape;270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71" name="Google Shape;271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72" name="Google Shape;272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73" name="Google Shape;273;p1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7">
            <a:hlinkClick action="ppaction://hlinksldjump" r:id="rId4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5" name="Google Shape;275;p17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7">
            <a:hlinkClick action="ppaction://hlinksldjump" r:id="rId7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7">
            <a:hlinkClick action="ppaction://hlinksldjump" r:id="rId8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Get a pair of headphones before you continue to the next </a:t>
            </a: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. </a:t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67151" y="-47000"/>
            <a:ext cx="9211152" cy="523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4625" y="3498375"/>
            <a:ext cx="7072050" cy="15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8"/>
          <p:cNvSpPr/>
          <p:nvPr/>
        </p:nvSpPr>
        <p:spPr>
          <a:xfrm flipH="1">
            <a:off x="-54850" y="-76200"/>
            <a:ext cx="9231000" cy="43080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5" name="Google Shape;285;p18"/>
          <p:cNvPicPr preferRelativeResize="0"/>
          <p:nvPr/>
        </p:nvPicPr>
        <p:blipFill rotWithShape="1">
          <a:blip r:embed="rId6">
            <a:alphaModFix/>
          </a:blip>
          <a:srcRect b="24642" l="0" r="0" t="0"/>
          <a:stretch/>
        </p:blipFill>
        <p:spPr>
          <a:xfrm flipH="1">
            <a:off x="3277525" y="-16325"/>
            <a:ext cx="3450375" cy="68767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8"/>
          <p:cNvSpPr txBox="1"/>
          <p:nvPr/>
        </p:nvSpPr>
        <p:spPr>
          <a:xfrm>
            <a:off x="6298375" y="95450"/>
            <a:ext cx="1230600" cy="169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7" name="Google Shape;287;p18"/>
          <p:cNvPicPr preferRelativeResize="0"/>
          <p:nvPr/>
        </p:nvPicPr>
        <p:blipFill rotWithShape="1">
          <a:blip r:embed="rId6">
            <a:alphaModFix/>
          </a:blip>
          <a:srcRect b="32700" l="0" r="3119" t="0"/>
          <a:stretch/>
        </p:blipFill>
        <p:spPr>
          <a:xfrm>
            <a:off x="6666125" y="-45037"/>
            <a:ext cx="2477876" cy="7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80350" y="0"/>
            <a:ext cx="1493974" cy="1815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98375" y="158225"/>
            <a:ext cx="123060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8"/>
          <p:cNvPicPr preferRelativeResize="0"/>
          <p:nvPr/>
        </p:nvPicPr>
        <p:blipFill rotWithShape="1">
          <a:blip r:embed="rId9">
            <a:alphaModFix/>
          </a:blip>
          <a:srcRect b="0" l="1020" r="834" t="32295"/>
          <a:stretch/>
        </p:blipFill>
        <p:spPr>
          <a:xfrm>
            <a:off x="381675" y="1420875"/>
            <a:ext cx="5728525" cy="30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8"/>
          <p:cNvPicPr preferRelativeResize="0"/>
          <p:nvPr/>
        </p:nvPicPr>
        <p:blipFill rotWithShape="1">
          <a:blip r:embed="rId6">
            <a:alphaModFix/>
          </a:blip>
          <a:srcRect b="24402" l="0" r="0" t="0"/>
          <a:stretch/>
        </p:blipFill>
        <p:spPr>
          <a:xfrm>
            <a:off x="-22675" y="-15900"/>
            <a:ext cx="3300201" cy="6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8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47101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8">
            <a:hlinkClick r:id="rId12"/>
          </p:cNvPr>
          <p:cNvSpPr/>
          <p:nvPr/>
        </p:nvSpPr>
        <p:spPr>
          <a:xfrm>
            <a:off x="300050" y="24658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8">
            <a:hlinkClick r:id="rId13"/>
          </p:cNvPr>
          <p:cNvSpPr/>
          <p:nvPr/>
        </p:nvSpPr>
        <p:spPr>
          <a:xfrm>
            <a:off x="1134675" y="24658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8">
            <a:hlinkClick r:id="rId14"/>
          </p:cNvPr>
          <p:cNvSpPr/>
          <p:nvPr/>
        </p:nvSpPr>
        <p:spPr>
          <a:xfrm>
            <a:off x="2015750" y="24658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6" name="Google Shape;296;p18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78750" y="1602325"/>
            <a:ext cx="916500" cy="132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8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12928" r="11376" t="0"/>
          <a:stretch/>
        </p:blipFill>
        <p:spPr>
          <a:xfrm>
            <a:off x="2745150" y="1602325"/>
            <a:ext cx="1001586" cy="132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8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605925" y="1578000"/>
            <a:ext cx="1001575" cy="13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8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836213" y="3072906"/>
            <a:ext cx="1001575" cy="133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8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784362" y="3111462"/>
            <a:ext cx="923150" cy="1253175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1" name="Google Shape;301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flipH="1">
            <a:off x="4605925" y="1577988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8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425676" y="1303200"/>
            <a:ext cx="1762125" cy="3816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8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359723" y="3370864"/>
            <a:ext cx="1493988" cy="994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04" name="Google Shape;304;p18"/>
          <p:cNvPicPr preferRelativeResize="0"/>
          <p:nvPr/>
        </p:nvPicPr>
        <p:blipFill rotWithShape="1">
          <a:blip r:embed="rId30">
            <a:alphaModFix/>
          </a:blip>
          <a:srcRect b="66347" l="14399" r="63172" t="11259"/>
          <a:stretch/>
        </p:blipFill>
        <p:spPr>
          <a:xfrm rot="-5400000">
            <a:off x="7077711" y="2101126"/>
            <a:ext cx="326125" cy="32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8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789488" y="521817"/>
            <a:ext cx="1001575" cy="970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8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553175" y="607850"/>
            <a:ext cx="758723" cy="847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8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327388" y="3706563"/>
            <a:ext cx="1762125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8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664721" y="426266"/>
            <a:ext cx="916499" cy="990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8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81675" y="217975"/>
            <a:ext cx="923150" cy="119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8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851500" y="343946"/>
            <a:ext cx="1001550" cy="1085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9">
            <a:hlinkClick action="ppaction://hlinksldjump" r:id="rId3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16" name="Google Shape;316;p19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17" name="Google Shape;317;p19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18" name="Google Shape;318;p19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319" name="Google Shape;319;p19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20" name="Google Shape;320;p19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9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9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9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9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9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9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9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9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9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9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9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9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9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9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9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9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9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338" name="Google Shape;338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39" name="Google Shape;339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0" name="Google Shape;340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1" name="Google Shape;341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2" name="Google Shape;342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3" name="Google Shape;343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4" name="Google Shape;344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5" name="Google Shape;345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6" name="Google Shape;346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7" name="Google Shape;347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8" name="Google Shape;348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9" name="Google Shape;349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50" name="Google Shape;350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51" name="Google Shape;351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52" name="Google Shape;352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53" name="Google Shape;353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54" name="Google Shape;354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55" name="Google Shape;355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56" name="Google Shape;356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57" name="Google Shape;357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58" name="Google Shape;358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59" name="Google Shape;359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60" name="Google Shape;360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61" name="Google Shape;361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62" name="Google Shape;362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63" name="Google Shape;363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64" name="Google Shape;364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65" name="Google Shape;365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66" name="Google Shape;366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67" name="Google Shape;367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68" name="Google Shape;368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69" name="Google Shape;369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70" name="Google Shape;370;p19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9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9">
            <a:hlinkClick action="ppaction://hlinksldjump" r:id="rId7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9">
            <a:hlinkClick action="ppaction://hlinkshowjump?jump=firstslide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9">
            <a:hlinkClick action="ppaction://hlinksldjump" r:id="rId8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Get a pair of headphones for today’s </a:t>
            </a: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activity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. </a:t>
            </a:r>
            <a:endParaRPr sz="3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5" name="Google Shape;375;p19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6907650" y="2677669"/>
            <a:ext cx="511062" cy="564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0" name="Google Shape;380;p20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81" name="Google Shape;381;p20">
            <a:hlinkClick action="ppaction://hlinksldjump" r:id="rId3"/>
          </p:cNvPr>
          <p:cNvSpPr/>
          <p:nvPr/>
        </p:nvSpPr>
        <p:spPr>
          <a:xfrm>
            <a:off x="1716900" y="-52300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0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83" name="Google Shape;383;p20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384" name="Google Shape;384;p20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85" name="Google Shape;385;p20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0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0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0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0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0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0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0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0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0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0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0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0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0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0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0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0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0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403" name="Google Shape;403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04" name="Google Shape;404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05" name="Google Shape;405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06" name="Google Shape;406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07" name="Google Shape;407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08" name="Google Shape;408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09" name="Google Shape;409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10" name="Google Shape;410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11" name="Google Shape;411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12" name="Google Shape;412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13" name="Google Shape;413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14" name="Google Shape;414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15" name="Google Shape;415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16" name="Google Shape;416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17" name="Google Shape;417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18" name="Google Shape;418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19" name="Google Shape;419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20" name="Google Shape;420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21" name="Google Shape;421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22" name="Google Shape;422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23" name="Google Shape;423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24" name="Google Shape;424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25" name="Google Shape;425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26" name="Google Shape;426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27" name="Google Shape;427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28" name="Google Shape;428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29" name="Google Shape;429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30" name="Google Shape;430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31" name="Google Shape;431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32" name="Google Shape;432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33" name="Google Shape;433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34" name="Google Shape;434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35" name="Google Shape;435;p20"/>
          <p:cNvPicPr preferRelativeResize="0"/>
          <p:nvPr/>
        </p:nvPicPr>
        <p:blipFill rotWithShape="1">
          <a:blip r:embed="rId4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0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20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Get some headphones and click </a:t>
            </a:r>
            <a:r>
              <a:rPr lang="en" sz="44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 </a:t>
            </a:r>
            <a:endParaRPr sz="4400">
              <a:solidFill>
                <a:srgbClr val="F1B708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For some colorful chemistry experiments.</a:t>
            </a:r>
            <a:endParaRPr sz="44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438" name="Google Shape;438;p20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6073400" y="2174144"/>
            <a:ext cx="511062" cy="5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20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4" name="Google Shape;444;p21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45" name="Google Shape;445;p21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46" name="Google Shape;446;p21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447" name="Google Shape;447;p21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48" name="Google Shape;448;p21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1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1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21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21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1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21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1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1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1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1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1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1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1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21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21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1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1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466" name="Google Shape;466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67" name="Google Shape;467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68" name="Google Shape;468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69" name="Google Shape;469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70" name="Google Shape;470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71" name="Google Shape;471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72" name="Google Shape;472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73" name="Google Shape;473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74" name="Google Shape;474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75" name="Google Shape;475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76" name="Google Shape;476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77" name="Google Shape;477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78" name="Google Shape;478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79" name="Google Shape;479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80" name="Google Shape;480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81" name="Google Shape;481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82" name="Google Shape;482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83" name="Google Shape;483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84" name="Google Shape;484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85" name="Google Shape;485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86" name="Google Shape;486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87" name="Google Shape;487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88" name="Google Shape;488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89" name="Google Shape;489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90" name="Google Shape;490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91" name="Google Shape;491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92" name="Google Shape;492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93" name="Google Shape;493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94" name="Google Shape;494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95" name="Google Shape;495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96" name="Google Shape;496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97" name="Google Shape;497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98" name="Google Shape;498;p2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21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21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1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Here is today’s infographic.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</a:t>
            </a:r>
            <a:r>
              <a:rPr lang="en" sz="4500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/>
              </a:rPr>
              <a:t>here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!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502" name="Google Shape;502;p21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6224500" y="2677669"/>
            <a:ext cx="511062" cy="5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21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8" name="Google Shape;508;p22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09" name="Google Shape;509;p22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10" name="Google Shape;510;p22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511" name="Google Shape;511;p22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12" name="Google Shape;512;p22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22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2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22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2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22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2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2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2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2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2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22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22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2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2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2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2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2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530" name="Google Shape;530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31" name="Google Shape;531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32" name="Google Shape;532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33" name="Google Shape;533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34" name="Google Shape;534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35" name="Google Shape;535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36" name="Google Shape;536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37" name="Google Shape;537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38" name="Google Shape;538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39" name="Google Shape;539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40" name="Google Shape;540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41" name="Google Shape;541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42" name="Google Shape;542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43" name="Google Shape;543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44" name="Google Shape;544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45" name="Google Shape;545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46" name="Google Shape;546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47" name="Google Shape;547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48" name="Google Shape;548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49" name="Google Shape;549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0" name="Google Shape;550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1" name="Google Shape;551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2" name="Google Shape;552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3" name="Google Shape;553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4" name="Google Shape;554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5" name="Google Shape;555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6" name="Google Shape;556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7" name="Google Shape;557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8" name="Google Shape;558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9" name="Google Shape;559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60" name="Google Shape;560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61" name="Google Shape;561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62" name="Google Shape;562;p2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22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22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22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Can you get out of  this sticky situation?</a:t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</a:t>
            </a: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45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!</a:t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66" name="Google Shape;566;p22">
            <a:hlinkClick action="ppaction://hlinksldjump" r:id="rId9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1" name="Google Shape;571;p23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72" name="Google Shape;572;p23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73" name="Google Shape;573;p23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574" name="Google Shape;574;p23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75" name="Google Shape;575;p23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3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23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3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23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3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23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3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23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3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3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23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23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23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23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23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23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23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593" name="Google Shape;593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94" name="Google Shape;594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95" name="Google Shape;595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96" name="Google Shape;596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97" name="Google Shape;597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98" name="Google Shape;598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99" name="Google Shape;599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0" name="Google Shape;600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1" name="Google Shape;601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2" name="Google Shape;602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3" name="Google Shape;603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4" name="Google Shape;604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5" name="Google Shape;605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6" name="Google Shape;606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7" name="Google Shape;607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8" name="Google Shape;608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9" name="Google Shape;609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0" name="Google Shape;610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1" name="Google Shape;611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2" name="Google Shape;612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3" name="Google Shape;613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4" name="Google Shape;614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5" name="Google Shape;615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6" name="Google Shape;616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7" name="Google Shape;617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8" name="Google Shape;618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9" name="Google Shape;619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20" name="Google Shape;620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21" name="Google Shape;621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22" name="Google Shape;622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23" name="Google Shape;623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24" name="Google Shape;624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25" name="Google Shape;625;p2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3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23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23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“How to”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Drawing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Get out a piece of paper and pencil before you start.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29" name="Google Shape;629;p23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 rot="-7615389">
            <a:off x="1171875" y="1124307"/>
            <a:ext cx="827424" cy="914042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23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5" name="Google Shape;635;p24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36" name="Google Shape;636;p24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637" name="Google Shape;637;p24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638" name="Google Shape;638;p24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639" name="Google Shape;639;p24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4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24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24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24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24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4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24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24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24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24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24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24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24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24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24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24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24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657" name="Google Shape;657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58" name="Google Shape;658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59" name="Google Shape;659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60" name="Google Shape;660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61" name="Google Shape;661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62" name="Google Shape;662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63" name="Google Shape;663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64" name="Google Shape;664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65" name="Google Shape;665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66" name="Google Shape;666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67" name="Google Shape;667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68" name="Google Shape;668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69" name="Google Shape;669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70" name="Google Shape;670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71" name="Google Shape;671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72" name="Google Shape;672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73" name="Google Shape;673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74" name="Google Shape;674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75" name="Google Shape;675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76" name="Google Shape;676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77" name="Google Shape;677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78" name="Google Shape;678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79" name="Google Shape;679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80" name="Google Shape;680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81" name="Google Shape;681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82" name="Google Shape;682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83" name="Google Shape;683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84" name="Google Shape;684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85" name="Google Shape;685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86" name="Google Shape;686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87" name="Google Shape;687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88" name="Google Shape;688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89" name="Google Shape;689;p2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24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24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24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Get a pair of headphones before continuing to the next </a:t>
            </a: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.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93" name="Google Shape;693;p24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981200" y="3328569"/>
            <a:ext cx="511062" cy="5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24">
            <a:hlinkClick action="ppaction://hlinksldjump" r:id="rId10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" name="Google Shape;69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67151" y="-47000"/>
            <a:ext cx="9211152" cy="523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4625" y="3498375"/>
            <a:ext cx="7072050" cy="15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25"/>
          <p:cNvSpPr/>
          <p:nvPr/>
        </p:nvSpPr>
        <p:spPr>
          <a:xfrm flipH="1">
            <a:off x="-54850" y="-76200"/>
            <a:ext cx="9231000" cy="43080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2" name="Google Shape;702;p25"/>
          <p:cNvPicPr preferRelativeResize="0"/>
          <p:nvPr/>
        </p:nvPicPr>
        <p:blipFill rotWithShape="1">
          <a:blip r:embed="rId6">
            <a:alphaModFix/>
          </a:blip>
          <a:srcRect b="0" l="1020" r="834" t="32295"/>
          <a:stretch/>
        </p:blipFill>
        <p:spPr>
          <a:xfrm>
            <a:off x="381675" y="1420875"/>
            <a:ext cx="5728525" cy="30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25"/>
          <p:cNvPicPr preferRelativeResize="0"/>
          <p:nvPr/>
        </p:nvPicPr>
        <p:blipFill rotWithShape="1">
          <a:blip r:embed="rId7">
            <a:alphaModFix/>
          </a:blip>
          <a:srcRect b="24642" l="0" r="0" t="0"/>
          <a:stretch/>
        </p:blipFill>
        <p:spPr>
          <a:xfrm flipH="1">
            <a:off x="3277525" y="-16325"/>
            <a:ext cx="3450375" cy="6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25"/>
          <p:cNvPicPr preferRelativeResize="0"/>
          <p:nvPr/>
        </p:nvPicPr>
        <p:blipFill rotWithShape="1">
          <a:blip r:embed="rId7">
            <a:alphaModFix/>
          </a:blip>
          <a:srcRect b="32700" l="0" r="3119" t="0"/>
          <a:stretch/>
        </p:blipFill>
        <p:spPr>
          <a:xfrm>
            <a:off x="6666125" y="-45037"/>
            <a:ext cx="2477876" cy="7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25"/>
          <p:cNvPicPr preferRelativeResize="0"/>
          <p:nvPr/>
        </p:nvPicPr>
        <p:blipFill rotWithShape="1">
          <a:blip r:embed="rId7">
            <a:alphaModFix/>
          </a:blip>
          <a:srcRect b="24402" l="0" r="0" t="0"/>
          <a:stretch/>
        </p:blipFill>
        <p:spPr>
          <a:xfrm>
            <a:off x="-22675" y="-15900"/>
            <a:ext cx="3300201" cy="687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706" name="Google Shape;706;p25"/>
          <p:cNvPicPr preferRelativeResize="0"/>
          <p:nvPr/>
        </p:nvPicPr>
        <p:blipFill rotWithShape="1">
          <a:blip r:embed="rId8">
            <a:alphaModFix/>
          </a:blip>
          <a:srcRect b="8643" l="6514" r="7084" t="8403"/>
          <a:stretch/>
        </p:blipFill>
        <p:spPr>
          <a:xfrm>
            <a:off x="6190900" y="576099"/>
            <a:ext cx="1858976" cy="128760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7" name="Google Shape;707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2610400" y="1763942"/>
            <a:ext cx="1263725" cy="1263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25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14073" y="3093018"/>
            <a:ext cx="1263725" cy="1263725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9" name="Google Shape;709;p25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75502" y="1638411"/>
            <a:ext cx="1263725" cy="1263725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0" name="Google Shape;710;p25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88209" y="1626478"/>
            <a:ext cx="1270501" cy="12876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1" name="Google Shape;711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153534" y="3007298"/>
            <a:ext cx="2372128" cy="1568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25"/>
          <p:cNvPicPr preferRelativeResize="0"/>
          <p:nvPr/>
        </p:nvPicPr>
        <p:blipFill rotWithShape="1">
          <a:blip r:embed="rId17">
            <a:alphaModFix/>
          </a:blip>
          <a:srcRect b="0" l="0" r="43194" t="0"/>
          <a:stretch/>
        </p:blipFill>
        <p:spPr>
          <a:xfrm>
            <a:off x="8410670" y="2665525"/>
            <a:ext cx="473029" cy="58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007800" y="2962073"/>
            <a:ext cx="330350" cy="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2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0" y="368025"/>
            <a:ext cx="981325" cy="96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63225" y="677862"/>
            <a:ext cx="1313790" cy="87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2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63226" y="3207185"/>
            <a:ext cx="1313800" cy="1149558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7" name="Google Shape;717;p25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656050" y="3093016"/>
            <a:ext cx="902619" cy="1263725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8" name="Google Shape;718;p2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261638" y="2142776"/>
            <a:ext cx="1076500" cy="10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2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flipH="1">
            <a:off x="4572000" y="1558063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25">
            <a:hlinkClick action="ppaction://hlinksldjump"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0" y="4710125"/>
            <a:ext cx="1784733" cy="48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21" name="Google Shape;721;p25"/>
          <p:cNvPicPr preferRelativeResize="0"/>
          <p:nvPr/>
        </p:nvPicPr>
        <p:blipFill rotWithShape="1">
          <a:blip r:embed="rId29">
            <a:alphaModFix/>
          </a:blip>
          <a:srcRect b="66347" l="14399" r="63172" t="11259"/>
          <a:stretch/>
        </p:blipFill>
        <p:spPr>
          <a:xfrm rot="-5400000">
            <a:off x="7004861" y="2107451"/>
            <a:ext cx="326125" cy="32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6" name="Google Shape;726;p26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27" name="Google Shape;727;p26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28" name="Google Shape;728;p26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729" name="Google Shape;729;p26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30" name="Google Shape;730;p26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26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26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26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26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26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26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26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26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26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26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26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26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26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26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26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26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26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748" name="Google Shape;748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49" name="Google Shape;749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0" name="Google Shape;750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1" name="Google Shape;751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2" name="Google Shape;752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3" name="Google Shape;753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4" name="Google Shape;754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5" name="Google Shape;755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6" name="Google Shape;756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7" name="Google Shape;757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8" name="Google Shape;758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9" name="Google Shape;759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60" name="Google Shape;760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61" name="Google Shape;761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62" name="Google Shape;762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63" name="Google Shape;763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64" name="Google Shape;764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65" name="Google Shape;765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66" name="Google Shape;766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67" name="Google Shape;767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68" name="Google Shape;768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69" name="Google Shape;769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70" name="Google Shape;770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71" name="Google Shape;771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72" name="Google Shape;772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73" name="Google Shape;773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74" name="Google Shape;774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75" name="Google Shape;775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76" name="Google Shape;776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77" name="Google Shape;777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78" name="Google Shape;778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79" name="Google Shape;779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80" name="Google Shape;780;p2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26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p26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26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Don’t be silly, this stuff isn’t boring!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Check </a:t>
            </a:r>
            <a:r>
              <a:rPr lang="en" sz="4500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/>
              </a:rPr>
              <a:t>this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infographic out!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84" name="Google Shape;784;p26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6118075" y="2525869"/>
            <a:ext cx="511062" cy="5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26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0" name="Google Shape;790;p27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91" name="Google Shape;791;p27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92" name="Google Shape;792;p27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793" name="Google Shape;793;p27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94" name="Google Shape;794;p27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27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27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27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27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27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27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27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27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27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27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27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27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27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27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27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27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27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812" name="Google Shape;812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13" name="Google Shape;813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14" name="Google Shape;814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15" name="Google Shape;815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16" name="Google Shape;816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17" name="Google Shape;817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18" name="Google Shape;818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19" name="Google Shape;819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20" name="Google Shape;820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21" name="Google Shape;821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22" name="Google Shape;822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23" name="Google Shape;823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24" name="Google Shape;824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25" name="Google Shape;825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26" name="Google Shape;826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27" name="Google Shape;827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28" name="Google Shape;828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29" name="Google Shape;829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30" name="Google Shape;830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31" name="Google Shape;831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32" name="Google Shape;832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33" name="Google Shape;833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34" name="Google Shape;834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35" name="Google Shape;835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36" name="Google Shape;836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37" name="Google Shape;837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38" name="Google Shape;838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39" name="Google Shape;839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40" name="Google Shape;840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41" name="Google Shape;841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42" name="Google Shape;842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43" name="Google Shape;843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44" name="Google Shape;844;p2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27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27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27">
            <a:hlinkClick action="ppaction://hlinksldjump" r:id="rId7"/>
          </p:cNvPr>
          <p:cNvSpPr/>
          <p:nvPr/>
        </p:nvSpPr>
        <p:spPr>
          <a:xfrm>
            <a:off x="817725" y="313750"/>
            <a:ext cx="73551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Get a pair of headphones &amp; 2 colors of green paper.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</a:t>
            </a:r>
            <a:r>
              <a:rPr lang="en" sz="4500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/>
              </a:rPr>
              <a:t>here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for a craft project.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848" name="Google Shape;848;p27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6194600" y="2720594"/>
            <a:ext cx="511062" cy="5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27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4" name="Google Shape;854;p28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55" name="Google Shape;855;p28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56" name="Google Shape;856;p28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857" name="Google Shape;857;p28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58" name="Google Shape;858;p28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28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28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28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p28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28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28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28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28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28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28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28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28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28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28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28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28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28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876" name="Google Shape;876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77" name="Google Shape;877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78" name="Google Shape;878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79" name="Google Shape;879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80" name="Google Shape;880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81" name="Google Shape;881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82" name="Google Shape;882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83" name="Google Shape;883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84" name="Google Shape;884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85" name="Google Shape;885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86" name="Google Shape;886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87" name="Google Shape;887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88" name="Google Shape;888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89" name="Google Shape;889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90" name="Google Shape;890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91" name="Google Shape;891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92" name="Google Shape;892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93" name="Google Shape;893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94" name="Google Shape;894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95" name="Google Shape;895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96" name="Google Shape;896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97" name="Google Shape;897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98" name="Google Shape;898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99" name="Google Shape;899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00" name="Google Shape;900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01" name="Google Shape;901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02" name="Google Shape;902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03" name="Google Shape;903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04" name="Google Shape;904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05" name="Google Shape;905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06" name="Google Shape;906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07" name="Google Shape;907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08" name="Google Shape;908;p2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28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28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28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“How to”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Drawing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Get out a piece of paper and pencil before you start.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912" name="Google Shape;912;p28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 rot="-7615389">
            <a:off x="1171875" y="1124307"/>
            <a:ext cx="827424" cy="914042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28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8" name="Google Shape;918;p29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19" name="Google Shape;919;p29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20" name="Google Shape;920;p29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921" name="Google Shape;921;p29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22" name="Google Shape;922;p29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29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" name="Google Shape;924;p29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29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29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29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29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29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29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29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29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29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29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29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29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29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29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29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940" name="Google Shape;940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41" name="Google Shape;941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42" name="Google Shape;942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43" name="Google Shape;943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44" name="Google Shape;944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45" name="Google Shape;945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46" name="Google Shape;946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47" name="Google Shape;947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48" name="Google Shape;948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49" name="Google Shape;949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50" name="Google Shape;950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51" name="Google Shape;951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52" name="Google Shape;952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53" name="Google Shape;953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54" name="Google Shape;954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55" name="Google Shape;955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56" name="Google Shape;956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57" name="Google Shape;957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58" name="Google Shape;958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59" name="Google Shape;959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60" name="Google Shape;960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61" name="Google Shape;961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62" name="Google Shape;962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63" name="Google Shape;963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64" name="Google Shape;964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65" name="Google Shape;965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66" name="Google Shape;966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67" name="Google Shape;967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68" name="Google Shape;968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69" name="Google Shape;969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70" name="Google Shape;970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71" name="Google Shape;971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72" name="Google Shape;972;p2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29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29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29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Get out headphone’s before watching today’s </a:t>
            </a:r>
            <a:r>
              <a:rPr lang="en" sz="4500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/>
              </a:rPr>
              <a:t>video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.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6" name="Google Shape;976;p29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6537025" y="2677682"/>
            <a:ext cx="511062" cy="5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977" name="Google Shape;977;p29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2" name="Google Shape;982;p30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83" name="Google Shape;983;p30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84" name="Google Shape;984;p30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985" name="Google Shape;985;p30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86" name="Google Shape;986;p30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30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30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30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30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30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30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30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30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30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30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30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30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30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30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30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30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30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004" name="Google Shape;1004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05" name="Google Shape;1005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06" name="Google Shape;1006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07" name="Google Shape;1007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08" name="Google Shape;1008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09" name="Google Shape;1009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0" name="Google Shape;1010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1" name="Google Shape;1011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2" name="Google Shape;1012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3" name="Google Shape;1013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4" name="Google Shape;1014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5" name="Google Shape;1015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6" name="Google Shape;1016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7" name="Google Shape;1017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8" name="Google Shape;1018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9" name="Google Shape;1019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20" name="Google Shape;1020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21" name="Google Shape;1021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22" name="Google Shape;1022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23" name="Google Shape;1023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24" name="Google Shape;1024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25" name="Google Shape;1025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26" name="Google Shape;1026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27" name="Google Shape;1027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28" name="Google Shape;1028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29" name="Google Shape;1029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30" name="Google Shape;1030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31" name="Google Shape;1031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32" name="Google Shape;1032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33" name="Google Shape;1033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34" name="Google Shape;1034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35" name="Google Shape;1035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36" name="Google Shape;1036;p3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30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30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30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Watch the video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 </a:t>
            </a:r>
            <a:endParaRPr sz="4500">
              <a:solidFill>
                <a:srgbClr val="F1B708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For the secrets 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of magic &amp; for some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Chemistry Magic </a:t>
            </a:r>
            <a:endParaRPr sz="42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</a:t>
            </a:r>
            <a:r>
              <a:rPr lang="en" sz="4200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9"/>
              </a:rPr>
              <a:t>here</a:t>
            </a:r>
            <a:endParaRPr sz="42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040" name="Google Shape;1040;p30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 rot="-4178500">
            <a:off x="6838575" y="623695"/>
            <a:ext cx="511063" cy="5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30">
            <a:hlinkClick action="ppaction://hlinksldjump" r:id="rId12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6" name="Google Shape;1046;p31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47" name="Google Shape;1047;p31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48" name="Google Shape;1048;p31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1049" name="Google Shape;1049;p31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50" name="Google Shape;1050;p31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31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31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31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31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31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31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31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31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31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31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31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31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p31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31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31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31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31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068" name="Google Shape;1068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69" name="Google Shape;1069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70" name="Google Shape;1070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71" name="Google Shape;1071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72" name="Google Shape;1072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73" name="Google Shape;1073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74" name="Google Shape;1074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75" name="Google Shape;1075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76" name="Google Shape;1076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77" name="Google Shape;1077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78" name="Google Shape;1078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79" name="Google Shape;1079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0" name="Google Shape;1080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1" name="Google Shape;1081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2" name="Google Shape;1082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3" name="Google Shape;1083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4" name="Google Shape;1084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5" name="Google Shape;1085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6" name="Google Shape;1086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7" name="Google Shape;1087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8" name="Google Shape;1088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89" name="Google Shape;1089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90" name="Google Shape;1090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91" name="Google Shape;1091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92" name="Google Shape;1092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93" name="Google Shape;1093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94" name="Google Shape;1094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95" name="Google Shape;1095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96" name="Google Shape;1096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97" name="Google Shape;1097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98" name="Google Shape;1098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99" name="Google Shape;1099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00" name="Google Shape;1100;p31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31">
            <a:hlinkClick action="ppaction://hlinksldjump" r:id="rId4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2" name="Google Shape;1102;p31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31">
            <a:hlinkClick action="ppaction://hlinksldjump" r:id="rId7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31">
            <a:hlinkClick action="ppaction://hlinksldjump" r:id="rId8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Today’s </a:t>
            </a: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activity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.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Learn to talk with your hands.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105" name="Google Shape;1105;p31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6883650" y="1438444"/>
            <a:ext cx="511062" cy="564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0" name="Google Shape;1110;p32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11" name="Google Shape;1111;p32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12" name="Google Shape;1112;p32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1113" name="Google Shape;1113;p32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14" name="Google Shape;1114;p32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32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32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32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32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32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32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32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32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32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32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32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32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p32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32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32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0" name="Google Shape;1130;p32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32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132" name="Google Shape;1132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33" name="Google Shape;1133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34" name="Google Shape;1134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35" name="Google Shape;1135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36" name="Google Shape;1136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37" name="Google Shape;1137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38" name="Google Shape;1138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39" name="Google Shape;1139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40" name="Google Shape;1140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41" name="Google Shape;1141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42" name="Google Shape;1142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43" name="Google Shape;1143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44" name="Google Shape;1144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45" name="Google Shape;1145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46" name="Google Shape;1146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47" name="Google Shape;1147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48" name="Google Shape;1148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49" name="Google Shape;1149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0" name="Google Shape;1150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1" name="Google Shape;1151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2" name="Google Shape;1152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3" name="Google Shape;1153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4" name="Google Shape;1154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5" name="Google Shape;1155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6" name="Google Shape;1156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7" name="Google Shape;1157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8" name="Google Shape;1158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9" name="Google Shape;1159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60" name="Google Shape;1160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61" name="Google Shape;1161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62" name="Google Shape;1162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63" name="Google Shape;1163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64" name="Google Shape;1164;p32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5" name="Google Shape;1165;p32">
            <a:hlinkClick action="ppaction://hlinksldjump" r:id="rId4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6" name="Google Shape;1166;p32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7" name="Google Shape;1167;p32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What is today’s infographic?</a:t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</a:t>
            </a:r>
            <a:r>
              <a:rPr lang="en" sz="4500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/>
              </a:rPr>
              <a:t>here</a:t>
            </a:r>
            <a:r>
              <a:rPr lang="en" sz="45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endParaRPr sz="4500">
              <a:solidFill>
                <a:srgbClr val="F1B708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68" name="Google Shape;1168;p32">
            <a:hlinkClick action="ppaction://hlinksldjump" r:id="rId9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3" name="Google Shape;1173;p33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74" name="Google Shape;1174;p33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75" name="Google Shape;1175;p33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1176" name="Google Shape;1176;p33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77" name="Google Shape;1177;p33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33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33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33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33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33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33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p33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5" name="Google Shape;1185;p33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33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7" name="Google Shape;1187;p33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8" name="Google Shape;1188;p33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33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0" name="Google Shape;1190;p33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33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p33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33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33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195" name="Google Shape;1195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96" name="Google Shape;1196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97" name="Google Shape;1197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98" name="Google Shape;1198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99" name="Google Shape;1199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0" name="Google Shape;1200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1" name="Google Shape;1201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2" name="Google Shape;1202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3" name="Google Shape;1203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4" name="Google Shape;1204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5" name="Google Shape;1205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6" name="Google Shape;1206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7" name="Google Shape;1207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8" name="Google Shape;1208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9" name="Google Shape;1209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10" name="Google Shape;1210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11" name="Google Shape;1211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12" name="Google Shape;1212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13" name="Google Shape;1213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14" name="Google Shape;1214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15" name="Google Shape;1215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16" name="Google Shape;1216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17" name="Google Shape;1217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18" name="Google Shape;1218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19" name="Google Shape;1219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20" name="Google Shape;1220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21" name="Google Shape;1221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22" name="Google Shape;1222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23" name="Google Shape;1223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24" name="Google Shape;1224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25" name="Google Shape;1225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26" name="Google Shape;1226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27" name="Google Shape;1227;p33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Google Shape;1228;p33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9" name="Google Shape;1229;p33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0" name="Google Shape;1230;p33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Ever been lucky enough to find a four leaf clover?  Here is the</a:t>
            </a:r>
            <a:r>
              <a:rPr lang="en" sz="26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“How to”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guide </a:t>
            </a:r>
            <a:endParaRPr sz="30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 do do just that!</a:t>
            </a:r>
            <a:endParaRPr sz="30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231" name="Google Shape;1231;p33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 rot="-9988626">
            <a:off x="1929438" y="2670595"/>
            <a:ext cx="827424" cy="914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32" name="Google Shape;1232;p33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7" name="Google Shape;1237;p34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238" name="Google Shape;1238;p34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239" name="Google Shape;1239;p34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1240" name="Google Shape;1240;p34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241" name="Google Shape;1241;p34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34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34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p34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5" name="Google Shape;1245;p34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34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7" name="Google Shape;1247;p34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34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9" name="Google Shape;1249;p34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34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34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2" name="Google Shape;1252;p34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34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34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5" name="Google Shape;1255;p34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34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7" name="Google Shape;1257;p34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8" name="Google Shape;1258;p34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259" name="Google Shape;1259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60" name="Google Shape;1260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61" name="Google Shape;1261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62" name="Google Shape;1262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63" name="Google Shape;1263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64" name="Google Shape;1264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65" name="Google Shape;1265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66" name="Google Shape;1266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67" name="Google Shape;1267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68" name="Google Shape;1268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69" name="Google Shape;1269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70" name="Google Shape;1270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71" name="Google Shape;1271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72" name="Google Shape;1272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73" name="Google Shape;1273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74" name="Google Shape;1274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75" name="Google Shape;1275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76" name="Google Shape;1276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77" name="Google Shape;1277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78" name="Google Shape;1278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79" name="Google Shape;1279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80" name="Google Shape;1280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81" name="Google Shape;1281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82" name="Google Shape;1282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83" name="Google Shape;1283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84" name="Google Shape;1284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85" name="Google Shape;1285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86" name="Google Shape;1286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87" name="Google Shape;1287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88" name="Google Shape;1288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89" name="Google Shape;1289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90" name="Google Shape;1290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91" name="Google Shape;1291;p34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34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3" name="Google Shape;1293;p34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4" name="Google Shape;1294;p34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Don’t be afraid, jump into this </a:t>
            </a:r>
            <a:r>
              <a:rPr lang="en" sz="4500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/>
              </a:rPr>
              <a:t>infographic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.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5" name="Google Shape;1295;p34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6368575" y="2730132"/>
            <a:ext cx="511062" cy="5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1296" name="Google Shape;1296;p34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1" name="Google Shape;1301;p35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302" name="Google Shape;1302;p35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03" name="Google Shape;1303;p35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1304" name="Google Shape;1304;p35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05" name="Google Shape;1305;p35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6" name="Google Shape;1306;p35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7" name="Google Shape;1307;p35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8" name="Google Shape;1308;p35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p35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p35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35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2" name="Google Shape;1312;p35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3" name="Google Shape;1313;p35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4" name="Google Shape;1314;p35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5" name="Google Shape;1315;p35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6" name="Google Shape;1316;p35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7" name="Google Shape;1317;p35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8" name="Google Shape;1318;p35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9" name="Google Shape;1319;p35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0" name="Google Shape;1320;p35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1" name="Google Shape;1321;p35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2" name="Google Shape;1322;p35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323" name="Google Shape;1323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24" name="Google Shape;1324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25" name="Google Shape;1325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26" name="Google Shape;1326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27" name="Google Shape;1327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28" name="Google Shape;1328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29" name="Google Shape;1329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30" name="Google Shape;1330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31" name="Google Shape;1331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32" name="Google Shape;1332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33" name="Google Shape;1333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34" name="Google Shape;1334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35" name="Google Shape;1335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36" name="Google Shape;1336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37" name="Google Shape;1337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38" name="Google Shape;1338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39" name="Google Shape;1339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40" name="Google Shape;1340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41" name="Google Shape;1341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42" name="Google Shape;1342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43" name="Google Shape;1343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44" name="Google Shape;1344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45" name="Google Shape;1345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46" name="Google Shape;1346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47" name="Google Shape;1347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48" name="Google Shape;1348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49" name="Google Shape;1349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50" name="Google Shape;1350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51" name="Google Shape;1351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52" name="Google Shape;1352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53" name="Google Shape;1353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54" name="Google Shape;1354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55" name="Google Shape;1355;p35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6" name="Google Shape;1356;p35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7" name="Google Shape;1357;p35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8" name="Google Shape;1358;p35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No need for a controller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 </a:t>
            </a:r>
            <a:endParaRPr sz="4500">
              <a:solidFill>
                <a:srgbClr val="F1B708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 check out today’s video game adventure.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359" name="Google Shape;1359;p35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6907650" y="1484569"/>
            <a:ext cx="511062" cy="5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1360" name="Google Shape;1360;p35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5" name="Google Shape;1365;p36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366" name="Google Shape;1366;p36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67" name="Google Shape;1367;p36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1368" name="Google Shape;1368;p36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69" name="Google Shape;1369;p36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0" name="Google Shape;1370;p36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1" name="Google Shape;1371;p36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36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3" name="Google Shape;1373;p36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p36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5" name="Google Shape;1375;p36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6" name="Google Shape;1376;p36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7" name="Google Shape;1377;p36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8" name="Google Shape;1378;p36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36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0" name="Google Shape;1380;p36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36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36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36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4" name="Google Shape;1384;p36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5" name="Google Shape;1385;p36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36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387" name="Google Shape;1387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88" name="Google Shape;1388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89" name="Google Shape;1389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90" name="Google Shape;1390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91" name="Google Shape;1391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92" name="Google Shape;1392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93" name="Google Shape;1393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94" name="Google Shape;1394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95" name="Google Shape;1395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96" name="Google Shape;1396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97" name="Google Shape;1397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98" name="Google Shape;1398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99" name="Google Shape;1399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00" name="Google Shape;1400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01" name="Google Shape;1401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02" name="Google Shape;1402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03" name="Google Shape;1403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04" name="Google Shape;1404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05" name="Google Shape;1405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06" name="Google Shape;1406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07" name="Google Shape;1407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08" name="Google Shape;1408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09" name="Google Shape;1409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10" name="Google Shape;1410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11" name="Google Shape;1411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12" name="Google Shape;1412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13" name="Google Shape;1413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14" name="Google Shape;1414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15" name="Google Shape;1415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16" name="Google Shape;1416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17" name="Google Shape;1417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18" name="Google Shape;1418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19" name="Google Shape;1419;p36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0" name="Google Shape;1420;p36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1" name="Google Shape;1421;p36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2" name="Google Shape;1422;p36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An </a:t>
            </a:r>
            <a:r>
              <a:rPr lang="en" sz="4500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/>
              </a:rPr>
              <a:t>infographic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about my favorite tree to eat.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423" name="Google Shape;1423;p36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6851225" y="1265244"/>
            <a:ext cx="511062" cy="5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p36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9" name="Google Shape;1429;p37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30" name="Google Shape;1430;p37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431" name="Google Shape;1431;p37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1432" name="Google Shape;1432;p37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433" name="Google Shape;1433;p37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4" name="Google Shape;1434;p37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5" name="Google Shape;1435;p37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6" name="Google Shape;1436;p37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7" name="Google Shape;1437;p37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8" name="Google Shape;1438;p37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37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0" name="Google Shape;1440;p37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1" name="Google Shape;1441;p37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2" name="Google Shape;1442;p37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3" name="Google Shape;1443;p37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4" name="Google Shape;1444;p37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5" name="Google Shape;1445;p37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p37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7" name="Google Shape;1447;p37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8" name="Google Shape;1448;p37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9" name="Google Shape;1449;p37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0" name="Google Shape;1450;p37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451" name="Google Shape;1451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52" name="Google Shape;1452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53" name="Google Shape;1453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54" name="Google Shape;1454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55" name="Google Shape;1455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56" name="Google Shape;1456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57" name="Google Shape;1457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58" name="Google Shape;1458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59" name="Google Shape;1459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60" name="Google Shape;1460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61" name="Google Shape;1461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62" name="Google Shape;1462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63" name="Google Shape;1463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64" name="Google Shape;1464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65" name="Google Shape;1465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66" name="Google Shape;1466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67" name="Google Shape;1467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68" name="Google Shape;1468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69" name="Google Shape;1469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70" name="Google Shape;1470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71" name="Google Shape;1471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72" name="Google Shape;1472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73" name="Google Shape;1473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74" name="Google Shape;1474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75" name="Google Shape;1475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76" name="Google Shape;1476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77" name="Google Shape;1477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78" name="Google Shape;1478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79" name="Google Shape;1479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80" name="Google Shape;1480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81" name="Google Shape;1481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82" name="Google Shape;1482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83" name="Google Shape;1483;p37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4" name="Google Shape;1484;p37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5" name="Google Shape;1485;p37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6" name="Google Shape;1486;p37">
            <a:hlinkClick action="ppaction://hlinksldjump" r:id="rId7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7" name="Google Shape;1487;p37">
            <a:hlinkClick action="ppaction://hlinksldjump" r:id="rId8"/>
          </p:cNvPr>
          <p:cNvSpPr/>
          <p:nvPr/>
        </p:nvSpPr>
        <p:spPr>
          <a:xfrm>
            <a:off x="813816" y="313750"/>
            <a:ext cx="73551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Flutter on in to see today’s craft project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.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Grab some 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colored paper &amp;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</a:t>
            </a:r>
            <a:r>
              <a:rPr lang="en" sz="4500" u="sng">
                <a:solidFill>
                  <a:srgbClr val="FFC000"/>
                </a:solidFill>
                <a:latin typeface="Chelsea Market"/>
                <a:ea typeface="Chelsea Market"/>
                <a:cs typeface="Chelsea Market"/>
                <a:sym typeface="Chelsea Marke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endParaRPr sz="4500">
              <a:solidFill>
                <a:srgbClr val="FFC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Or just </a:t>
            </a:r>
            <a:r>
              <a:rPr lang="en" sz="4500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10"/>
              </a:rPr>
              <a:t>draw it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!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2" name="Google Shape;1492;p38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93" name="Google Shape;1493;p38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494" name="Google Shape;1494;p38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1495" name="Google Shape;1495;p38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496" name="Google Shape;1496;p38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7" name="Google Shape;1497;p38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8" name="Google Shape;1498;p38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9" name="Google Shape;1499;p38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0" name="Google Shape;1500;p38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1" name="Google Shape;1501;p38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2" name="Google Shape;1502;p38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3" name="Google Shape;1503;p38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4" name="Google Shape;1504;p38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5" name="Google Shape;1505;p38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6" name="Google Shape;1506;p38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7" name="Google Shape;1507;p38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8" name="Google Shape;1508;p38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9" name="Google Shape;1509;p38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0" name="Google Shape;1510;p38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1" name="Google Shape;1511;p38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2" name="Google Shape;1512;p38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3" name="Google Shape;1513;p38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514" name="Google Shape;1514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15" name="Google Shape;1515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16" name="Google Shape;1516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17" name="Google Shape;1517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18" name="Google Shape;1518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19" name="Google Shape;1519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20" name="Google Shape;1520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21" name="Google Shape;1521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22" name="Google Shape;1522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23" name="Google Shape;1523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24" name="Google Shape;1524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25" name="Google Shape;1525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26" name="Google Shape;1526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27" name="Google Shape;1527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28" name="Google Shape;1528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29" name="Google Shape;1529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30" name="Google Shape;1530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31" name="Google Shape;1531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32" name="Google Shape;1532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33" name="Google Shape;1533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34" name="Google Shape;1534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35" name="Google Shape;1535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36" name="Google Shape;1536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37" name="Google Shape;1537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38" name="Google Shape;1538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39" name="Google Shape;1539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40" name="Google Shape;1540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41" name="Google Shape;1541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42" name="Google Shape;1542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43" name="Google Shape;1543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44" name="Google Shape;1544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45" name="Google Shape;1545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46" name="Google Shape;1546;p38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7" name="Google Shape;1547;p38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8" name="Google Shape;1548;p38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9" name="Google Shape;1549;p38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u="sng">
                <a:solidFill>
                  <a:srgbClr val="F1B708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“How to”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create a chain reaction.</a:t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550" name="Google Shape;1550;p38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 rot="-7615389">
            <a:off x="1171875" y="1124307"/>
            <a:ext cx="827424" cy="914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51" name="Google Shape;1551;p38">
            <a:hlinkClick action="ppaction://hlinksldjump" r:id="rId11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6" name="Google Shape;1556;p39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57" name="Google Shape;1557;p39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558" name="Google Shape;1558;p39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1559" name="Google Shape;1559;p39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560" name="Google Shape;1560;p39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1" name="Google Shape;1561;p39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2" name="Google Shape;1562;p39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3" name="Google Shape;1563;p39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4" name="Google Shape;1564;p39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39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6" name="Google Shape;1566;p39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7" name="Google Shape;1567;p39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8" name="Google Shape;1568;p39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9" name="Google Shape;1569;p39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0" name="Google Shape;1570;p39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1" name="Google Shape;1571;p39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2" name="Google Shape;1572;p39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3" name="Google Shape;1573;p39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4" name="Google Shape;1574;p39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5" name="Google Shape;1575;p39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6" name="Google Shape;1576;p39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7" name="Google Shape;1577;p39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578" name="Google Shape;1578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79" name="Google Shape;1579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80" name="Google Shape;1580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81" name="Google Shape;1581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82" name="Google Shape;1582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83" name="Google Shape;1583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84" name="Google Shape;1584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85" name="Google Shape;1585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86" name="Google Shape;1586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87" name="Google Shape;1587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88" name="Google Shape;1588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89" name="Google Shape;1589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90" name="Google Shape;1590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91" name="Google Shape;1591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92" name="Google Shape;1592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93" name="Google Shape;1593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94" name="Google Shape;1594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95" name="Google Shape;1595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96" name="Google Shape;1596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97" name="Google Shape;1597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98" name="Google Shape;1598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99" name="Google Shape;1599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00" name="Google Shape;1600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01" name="Google Shape;1601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02" name="Google Shape;1602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03" name="Google Shape;1603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04" name="Google Shape;1604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05" name="Google Shape;1605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06" name="Google Shape;1606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07" name="Google Shape;1607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08" name="Google Shape;1608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09" name="Google Shape;1609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10" name="Google Shape;1610;p39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1" name="Google Shape;1611;p39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2" name="Google Shape;1612;p39">
            <a:hlinkClick action="ppaction://hlinksldjump" r:id="rId6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3" name="Google Shape;1613;p39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What is prettier to look at, the gold in the pot of gold, OR the </a:t>
            </a:r>
            <a:r>
              <a:rPr lang="en" sz="4500" u="sng">
                <a:solidFill>
                  <a:srgbClr val="FF0000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</a:t>
            </a:r>
            <a:r>
              <a:rPr lang="en" sz="4500" u="sng">
                <a:solidFill>
                  <a:srgbClr val="FFC000"/>
                </a:solidFill>
                <a:latin typeface="Chelsea Market"/>
                <a:ea typeface="Chelsea Market"/>
                <a:cs typeface="Chelsea Market"/>
                <a:sym typeface="Chelsea Marke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</a:t>
            </a:r>
            <a:r>
              <a:rPr lang="en" sz="4500" u="sng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</a:t>
            </a:r>
            <a:r>
              <a:rPr lang="en" sz="4500" u="sng">
                <a:solidFill>
                  <a:srgbClr val="00FF00"/>
                </a:solidFill>
                <a:latin typeface="Chelsea Market"/>
                <a:ea typeface="Chelsea Market"/>
                <a:cs typeface="Chelsea Market"/>
                <a:sym typeface="Chelsea Market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</a:t>
            </a:r>
            <a:r>
              <a:rPr lang="en" sz="4500" u="sng">
                <a:solidFill>
                  <a:srgbClr val="0000FF"/>
                </a:solidFill>
                <a:latin typeface="Chelsea Market"/>
                <a:ea typeface="Chelsea Market"/>
                <a:cs typeface="Chelsea Market"/>
                <a:sym typeface="Chelsea Market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</a:t>
            </a:r>
            <a:r>
              <a:rPr lang="en" sz="4500" u="sng">
                <a:solidFill>
                  <a:srgbClr val="9900FF"/>
                </a:solidFill>
                <a:latin typeface="Chelsea Market"/>
                <a:ea typeface="Chelsea Market"/>
                <a:cs typeface="Chelsea Market"/>
                <a:sym typeface="Chelsea Market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</a:t>
            </a:r>
            <a:r>
              <a:rPr lang="en" sz="4500" u="sng">
                <a:solidFill>
                  <a:srgbClr val="FF00FF"/>
                </a:solidFill>
                <a:latin typeface="Chelsea Market"/>
                <a:ea typeface="Chelsea Market"/>
                <a:cs typeface="Chelsea Market"/>
                <a:sym typeface="Chelsea Market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</a:t>
            </a: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 get there? </a:t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l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614" name="Google Shape;1614;p39">
            <a:hlinkClick action="ppaction://hlinksldjump"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 flipH="1">
            <a:off x="6456425" y="2845344"/>
            <a:ext cx="511062" cy="5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1615" name="Google Shape;1615;p39">
            <a:hlinkClick action="ppaction://hlinksldjump" r:id="rId17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9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0" name="Google Shape;1620;p40"/>
          <p:cNvGraphicFramePr/>
          <p:nvPr/>
        </p:nvGraphicFramePr>
        <p:xfrm>
          <a:off x="49738" y="7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{CEB47753-415F-407F-BF61-E51E03BCEC46}</a:tableStyleId>
              </a:tblPr>
              <a:tblGrid>
                <a:gridCol w="1289650"/>
                <a:gridCol w="1289650"/>
                <a:gridCol w="1289650"/>
                <a:gridCol w="1289650"/>
                <a:gridCol w="1289650"/>
                <a:gridCol w="1289650"/>
                <a:gridCol w="1289650"/>
              </a:tblGrid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Sunday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Monday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Tuesday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Wednesday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Thursday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Friday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swald"/>
                          <a:ea typeface="Oswald"/>
                          <a:cs typeface="Oswald"/>
                          <a:sym typeface="Oswald"/>
                        </a:rPr>
                        <a:t>Saturday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7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  <a:tr h="80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7485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21" name="Google Shape;1621;p40"/>
          <p:cNvSpPr txBox="1"/>
          <p:nvPr>
            <p:ph type="ctrTitle"/>
          </p:nvPr>
        </p:nvSpPr>
        <p:spPr>
          <a:xfrm>
            <a:off x="5410200" y="64863"/>
            <a:ext cx="3000300" cy="44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today’s date.</a:t>
            </a:r>
            <a:endParaRPr sz="2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622" name="Google Shape;1622;p40"/>
          <p:cNvSpPr txBox="1"/>
          <p:nvPr/>
        </p:nvSpPr>
        <p:spPr>
          <a:xfrm>
            <a:off x="4002975" y="3278225"/>
            <a:ext cx="106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St. Patrick’s Day</a:t>
            </a:r>
            <a:endParaRPr sz="900"/>
          </a:p>
        </p:txBody>
      </p:sp>
      <p:sp>
        <p:nvSpPr>
          <p:cNvPr id="1623" name="Google Shape;1623;p40"/>
          <p:cNvSpPr txBox="1"/>
          <p:nvPr>
            <p:ph type="ctrTitle"/>
          </p:nvPr>
        </p:nvSpPr>
        <p:spPr>
          <a:xfrm>
            <a:off x="57150" y="76200"/>
            <a:ext cx="4572000" cy="79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March</a:t>
            </a:r>
            <a:endParaRPr sz="60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624" name="Google Shape;1624;p40">
            <a:hlinkClick/>
          </p:cNvPr>
          <p:cNvSpPr txBox="1"/>
          <p:nvPr/>
        </p:nvSpPr>
        <p:spPr>
          <a:xfrm>
            <a:off x="6505575" y="11500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5" name="Google Shape;1625;p40">
            <a:hlinkClick/>
          </p:cNvPr>
          <p:cNvSpPr txBox="1"/>
          <p:nvPr/>
        </p:nvSpPr>
        <p:spPr>
          <a:xfrm>
            <a:off x="5226713" y="11353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40">
            <a:hlinkClick/>
          </p:cNvPr>
          <p:cNvSpPr txBox="1"/>
          <p:nvPr/>
        </p:nvSpPr>
        <p:spPr>
          <a:xfrm>
            <a:off x="39129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7" name="Google Shape;1627;p40">
            <a:hlinkClick/>
          </p:cNvPr>
          <p:cNvSpPr txBox="1"/>
          <p:nvPr/>
        </p:nvSpPr>
        <p:spPr>
          <a:xfrm>
            <a:off x="2637563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8" name="Google Shape;1628;p40">
            <a:hlinkClick/>
          </p:cNvPr>
          <p:cNvSpPr txBox="1"/>
          <p:nvPr/>
        </p:nvSpPr>
        <p:spPr>
          <a:xfrm>
            <a:off x="1329125" y="1875750"/>
            <a:ext cx="1299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9" name="Google Shape;1629;p40">
            <a:hlinkClick/>
          </p:cNvPr>
          <p:cNvSpPr txBox="1"/>
          <p:nvPr/>
        </p:nvSpPr>
        <p:spPr>
          <a:xfrm>
            <a:off x="2629050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p40">
            <a:hlinkClick action="ppaction://hlinkshowjump?jump=nextslide"/>
          </p:cNvPr>
          <p:cNvSpPr txBox="1"/>
          <p:nvPr/>
        </p:nvSpPr>
        <p:spPr>
          <a:xfrm>
            <a:off x="1333650" y="11101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1" name="Google Shape;1631;p40">
            <a:hlinkClick/>
          </p:cNvPr>
          <p:cNvSpPr txBox="1"/>
          <p:nvPr/>
        </p:nvSpPr>
        <p:spPr>
          <a:xfrm>
            <a:off x="3911125" y="187575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2" name="Google Shape;1632;p40">
            <a:hlinkClick/>
          </p:cNvPr>
          <p:cNvSpPr txBox="1"/>
          <p:nvPr/>
        </p:nvSpPr>
        <p:spPr>
          <a:xfrm>
            <a:off x="134852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3" name="Google Shape;1633;p40">
            <a:hlinkClick/>
          </p:cNvPr>
          <p:cNvSpPr txBox="1"/>
          <p:nvPr/>
        </p:nvSpPr>
        <p:spPr>
          <a:xfrm>
            <a:off x="2630875" y="2730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40">
            <a:hlinkClick/>
          </p:cNvPr>
          <p:cNvSpPr txBox="1"/>
          <p:nvPr/>
        </p:nvSpPr>
        <p:spPr>
          <a:xfrm>
            <a:off x="3919613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5" name="Google Shape;1635;p40">
            <a:hlinkClick/>
          </p:cNvPr>
          <p:cNvSpPr txBox="1"/>
          <p:nvPr/>
        </p:nvSpPr>
        <p:spPr>
          <a:xfrm>
            <a:off x="5225050" y="267767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6" name="Google Shape;1636;p40">
            <a:hlinkClick/>
          </p:cNvPr>
          <p:cNvSpPr txBox="1"/>
          <p:nvPr/>
        </p:nvSpPr>
        <p:spPr>
          <a:xfrm>
            <a:off x="6529575" y="2720600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7" name="Google Shape;1637;p40">
            <a:hlinkClick/>
          </p:cNvPr>
          <p:cNvSpPr txBox="1"/>
          <p:nvPr/>
        </p:nvSpPr>
        <p:spPr>
          <a:xfrm>
            <a:off x="133365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8" name="Google Shape;1638;p40">
            <a:hlinkClick/>
          </p:cNvPr>
          <p:cNvSpPr txBox="1"/>
          <p:nvPr/>
        </p:nvSpPr>
        <p:spPr>
          <a:xfrm>
            <a:off x="2637575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9" name="Google Shape;1639;p40">
            <a:hlinkClick/>
          </p:cNvPr>
          <p:cNvSpPr txBox="1"/>
          <p:nvPr/>
        </p:nvSpPr>
        <p:spPr>
          <a:xfrm>
            <a:off x="3929600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0" name="Google Shape;1640;p40">
            <a:hlinkClick/>
          </p:cNvPr>
          <p:cNvSpPr txBox="1"/>
          <p:nvPr/>
        </p:nvSpPr>
        <p:spPr>
          <a:xfrm>
            <a:off x="522831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40">
            <a:hlinkClick/>
          </p:cNvPr>
          <p:cNvSpPr txBox="1"/>
          <p:nvPr/>
        </p:nvSpPr>
        <p:spPr>
          <a:xfrm>
            <a:off x="6505563" y="3492125"/>
            <a:ext cx="12672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642" name="Google Shape;1642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43" name="Google Shape;1643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44" name="Google Shape;1644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45" name="Google Shape;1645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46" name="Google Shape;1646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47" name="Google Shape;1647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48" name="Google Shape;1648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49" name="Google Shape;1649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50" name="Google Shape;1650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51" name="Google Shape;1651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52" name="Google Shape;1652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53" name="Google Shape;1653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54" name="Google Shape;1654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55" name="Google Shape;1655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56" name="Google Shape;1656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57" name="Google Shape;1657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58" name="Google Shape;1658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59" name="Google Shape;1659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60" name="Google Shape;1660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61" name="Google Shape;1661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62" name="Google Shape;1662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63" name="Google Shape;1663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64" name="Google Shape;1664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65" name="Google Shape;1665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66" name="Google Shape;1666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67" name="Google Shape;1667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68" name="Google Shape;1668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69" name="Google Shape;1669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70" name="Google Shape;1670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71" name="Google Shape;1671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72" name="Google Shape;1672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73" name="Google Shape;1673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74" name="Google Shape;1674;p40"/>
          <p:cNvPicPr preferRelativeResize="0"/>
          <p:nvPr/>
        </p:nvPicPr>
        <p:blipFill rotWithShape="1">
          <a:blip r:embed="rId3">
            <a:alphaModFix/>
          </a:blip>
          <a:srcRect b="66347" l="14399" r="63172" t="11259"/>
          <a:stretch/>
        </p:blipFill>
        <p:spPr>
          <a:xfrm>
            <a:off x="8410500" y="17898"/>
            <a:ext cx="666712" cy="6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5" name="Google Shape;1675;p40">
            <a:hlinkClick action="ppaction://hlinksldjump" r:id="rId4"/>
          </p:cNvPr>
          <p:cNvSpPr/>
          <p:nvPr/>
        </p:nvSpPr>
        <p:spPr>
          <a:xfrm>
            <a:off x="1784725" y="75"/>
            <a:ext cx="74271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76" name="Google Shape;1676;p40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633925"/>
            <a:ext cx="1784733" cy="4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7" name="Google Shape;1677;p40">
            <a:hlinkClick action="ppaction://hlinksldjump" r:id="rId7"/>
          </p:cNvPr>
          <p:cNvSpPr/>
          <p:nvPr/>
        </p:nvSpPr>
        <p:spPr>
          <a:xfrm>
            <a:off x="1076575" y="313739"/>
            <a:ext cx="6936300" cy="4518000"/>
          </a:xfrm>
          <a:prstGeom prst="roundRect">
            <a:avLst>
              <a:gd fmla="val 16667" name="adj"/>
            </a:avLst>
          </a:prstGeom>
          <a:solidFill>
            <a:srgbClr val="6AA84F">
              <a:alpha val="80390"/>
            </a:srgbClr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It’s the pits that this is the last </a:t>
            </a:r>
            <a:r>
              <a:rPr lang="en" sz="4500" u="sng">
                <a:solidFill>
                  <a:schemeClr val="hlink"/>
                </a:solidFill>
                <a:latin typeface="Chelsea Market"/>
                <a:ea typeface="Chelsea Market"/>
                <a:cs typeface="Chelsea Market"/>
                <a:sym typeface="Chelsea Market"/>
                <a:hlinkClick r:id="rId8"/>
              </a:rPr>
              <a:t>infographic</a:t>
            </a:r>
            <a:r>
              <a:rPr lang="en" sz="45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of the month!</a:t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678" name="Google Shape;1678;p40">
            <a:hlinkClick action="ppaction://hlinksldjump" r:id="rId9"/>
          </p:cNvPr>
          <p:cNvSpPr/>
          <p:nvPr/>
        </p:nvSpPr>
        <p:spPr>
          <a:xfrm>
            <a:off x="-60325" y="0"/>
            <a:ext cx="1380900" cy="46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