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embeddedFontLst>
    <p:embeddedFont>
      <p:font typeface="Amatic SC"/>
      <p:regular r:id="rId9"/>
      <p:bold r:id="rId10"/>
    </p:embeddedFont>
    <p:embeddedFont>
      <p:font typeface="Chelsea Market"/>
      <p:regular r:id="rId11"/>
    </p:embeddedFont>
    <p:embeddedFont>
      <p:font typeface="Luckiest Guy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maticSC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font" Target="fonts/ChelseaMarket-regular.fntdata"/><Relationship Id="rId10" Type="http://schemas.openxmlformats.org/officeDocument/2006/relationships/font" Target="fonts/AmaticSC-bold.fntdata"/><Relationship Id="rId12" Type="http://schemas.openxmlformats.org/officeDocument/2006/relationships/font" Target="fonts/LuckiestGu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9dc45c603a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9dc45c603a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9dc45c603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9dc45c603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slide" Target="/ppt/slides/slide2.xml"/><Relationship Id="rId22" Type="http://schemas.openxmlformats.org/officeDocument/2006/relationships/slide" Target="/ppt/slides/slide2.xml"/><Relationship Id="rId21" Type="http://schemas.openxmlformats.org/officeDocument/2006/relationships/slide" Target="/ppt/slides/slide2.xml"/><Relationship Id="rId24" Type="http://schemas.openxmlformats.org/officeDocument/2006/relationships/slide" Target="/ppt/slides/slide2.xml"/><Relationship Id="rId23" Type="http://schemas.openxmlformats.org/officeDocument/2006/relationships/slide" Target="/ppt/slides/slide2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slide" Target="/ppt/slides/slide2.xml"/><Relationship Id="rId4" Type="http://schemas.openxmlformats.org/officeDocument/2006/relationships/image" Target="../media/image2.png"/><Relationship Id="rId9" Type="http://schemas.openxmlformats.org/officeDocument/2006/relationships/slide" Target="/ppt/slides/slide2.xml"/><Relationship Id="rId26" Type="http://schemas.openxmlformats.org/officeDocument/2006/relationships/slide" Target="/ppt/slides/slide2.xml"/><Relationship Id="rId25" Type="http://schemas.openxmlformats.org/officeDocument/2006/relationships/slide" Target="/ppt/slides/slide2.xml"/><Relationship Id="rId28" Type="http://schemas.openxmlformats.org/officeDocument/2006/relationships/slide" Target="/ppt/slides/slide2.xml"/><Relationship Id="rId27" Type="http://schemas.openxmlformats.org/officeDocument/2006/relationships/slide" Target="/ppt/slides/slide2.xml"/><Relationship Id="rId5" Type="http://schemas.openxmlformats.org/officeDocument/2006/relationships/slide" Target="/ppt/slides/slide2.xml"/><Relationship Id="rId6" Type="http://schemas.openxmlformats.org/officeDocument/2006/relationships/slide" Target="/ppt/slides/slide2.xml"/><Relationship Id="rId29" Type="http://schemas.openxmlformats.org/officeDocument/2006/relationships/slide" Target="/ppt/slides/slide2.xml"/><Relationship Id="rId7" Type="http://schemas.openxmlformats.org/officeDocument/2006/relationships/slide" Target="/ppt/slides/slide2.xml"/><Relationship Id="rId8" Type="http://schemas.openxmlformats.org/officeDocument/2006/relationships/slide" Target="/ppt/slides/slide2.xml"/><Relationship Id="rId31" Type="http://schemas.openxmlformats.org/officeDocument/2006/relationships/slide" Target="/ppt/slides/slide2.xml"/><Relationship Id="rId30" Type="http://schemas.openxmlformats.org/officeDocument/2006/relationships/slide" Target="/ppt/slides/slide3.xml"/><Relationship Id="rId11" Type="http://schemas.openxmlformats.org/officeDocument/2006/relationships/slide" Target="/ppt/slides/slide2.xml"/><Relationship Id="rId10" Type="http://schemas.openxmlformats.org/officeDocument/2006/relationships/image" Target="../media/image3.png"/><Relationship Id="rId32" Type="http://schemas.openxmlformats.org/officeDocument/2006/relationships/slide" Target="/ppt/slides/slide2.xml"/><Relationship Id="rId13" Type="http://schemas.openxmlformats.org/officeDocument/2006/relationships/image" Target="../media/image1.png"/><Relationship Id="rId12" Type="http://schemas.openxmlformats.org/officeDocument/2006/relationships/slide" Target="/ppt/slides/slide2.xml"/><Relationship Id="rId15" Type="http://schemas.openxmlformats.org/officeDocument/2006/relationships/slide" Target="/ppt/slides/slide2.xml"/><Relationship Id="rId14" Type="http://schemas.openxmlformats.org/officeDocument/2006/relationships/slide" Target="/ppt/slides/slide2.xml"/><Relationship Id="rId17" Type="http://schemas.openxmlformats.org/officeDocument/2006/relationships/slide" Target="/ppt/slides/slide2.xml"/><Relationship Id="rId16" Type="http://schemas.openxmlformats.org/officeDocument/2006/relationships/slide" Target="/ppt/slides/slide2.xml"/><Relationship Id="rId19" Type="http://schemas.openxmlformats.org/officeDocument/2006/relationships/slide" Target="/ppt/slides/slide2.xml"/><Relationship Id="rId18" Type="http://schemas.openxmlformats.org/officeDocument/2006/relationships/slide" Target="/ppt/slides/slide2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6.gif"/><Relationship Id="rId5" Type="http://schemas.openxmlformats.org/officeDocument/2006/relationships/image" Target="../media/image4.gif"/><Relationship Id="rId6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gif"/><Relationship Id="rId6" Type="http://schemas.openxmlformats.org/officeDocument/2006/relationships/image" Target="../media/image5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>
            <a:hlinkClick action="ppaction://hlinksldjump"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90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>
            <a:hlinkClick action="ppaction://hlinksldjump" r:id="rId5"/>
          </p:cNvPr>
          <p:cNvSpPr/>
          <p:nvPr/>
        </p:nvSpPr>
        <p:spPr>
          <a:xfrm>
            <a:off x="607800" y="649700"/>
            <a:ext cx="7928400" cy="44199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>
            <a:hlinkClick action="ppaction://hlinksldjump" r:id="rId6"/>
          </p:cNvPr>
          <p:cNvSpPr txBox="1"/>
          <p:nvPr/>
        </p:nvSpPr>
        <p:spPr>
          <a:xfrm>
            <a:off x="1106425" y="9050"/>
            <a:ext cx="6984600" cy="781500"/>
          </a:xfrm>
          <a:prstGeom prst="rect">
            <a:avLst/>
          </a:prstGeom>
          <a:solidFill>
            <a:srgbClr val="B6D7A8"/>
          </a:solidFill>
          <a:ln cap="flat" cmpd="sng" w="7620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u="sng">
                <a:solidFill>
                  <a:srgbClr val="38761D"/>
                </a:solidFill>
                <a:latin typeface="Luckiest Guy"/>
                <a:ea typeface="Luckiest Guy"/>
                <a:cs typeface="Luckiest Guy"/>
                <a:sym typeface="Luckiest Guy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What’s The difference?</a:t>
            </a:r>
            <a:endParaRPr sz="3300">
              <a:solidFill>
                <a:srgbClr val="38761D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4256525" y="2736938"/>
            <a:ext cx="710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800"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58" name="Google Shape;58;p13">
            <a:hlinkClick action="ppaction://hlinksldjump" r:id="rId8"/>
          </p:cNvPr>
          <p:cNvSpPr txBox="1"/>
          <p:nvPr/>
        </p:nvSpPr>
        <p:spPr>
          <a:xfrm>
            <a:off x="213325" y="745825"/>
            <a:ext cx="87219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38761D"/>
                </a:solidFill>
                <a:latin typeface="Amatic SC"/>
                <a:ea typeface="Amatic SC"/>
                <a:cs typeface="Amatic SC"/>
                <a:sym typeface="Amatic SC"/>
              </a:rPr>
              <a:t>Can you find Lucky’s pot of gold hiding behind a Shamrock?  Say the number sentence &amp; difference then click it to see!</a:t>
            </a:r>
            <a:endParaRPr sz="1800">
              <a:solidFill>
                <a:srgbClr val="38761D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pic>
        <p:nvPicPr>
          <p:cNvPr id="59" name="Google Shape;59;p13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182625" y="1"/>
            <a:ext cx="762788" cy="828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action="ppaction://hlinksldjump" r:id="rId11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7197639" y="-14499"/>
            <a:ext cx="762784" cy="828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action="ppaction://hlinksldjump"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08802" y="1045050"/>
            <a:ext cx="1692073" cy="1551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 txBox="1"/>
          <p:nvPr/>
        </p:nvSpPr>
        <p:spPr>
          <a:xfrm>
            <a:off x="873388" y="1319888"/>
            <a:ext cx="1340400" cy="7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uFill>
                  <a:noFill/>
                </a:uFill>
                <a:latin typeface="Chelsea Market"/>
                <a:ea typeface="Chelsea Market"/>
                <a:cs typeface="Chelsea Market"/>
                <a:sym typeface="Chelsea Market"/>
                <a:hlinkClick action="ppaction://hlinksldjump"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are</a:t>
            </a:r>
            <a:endParaRPr sz="50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63" name="Google Shape;63;p13">
            <a:hlinkClick action="ppaction://hlinksldjump" r:id="rId15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190189" y="1605825"/>
            <a:ext cx="1692073" cy="15515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>
            <a:off x="2395025" y="1923425"/>
            <a:ext cx="1459500" cy="7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uFill>
                  <a:noFill/>
                </a:uFill>
                <a:latin typeface="Chelsea Market"/>
                <a:ea typeface="Chelsea Market"/>
                <a:cs typeface="Chelsea Market"/>
                <a:sym typeface="Chelsea Market"/>
                <a:hlinkClick action="ppaction://hlinksldjump"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two</a:t>
            </a:r>
            <a:endParaRPr sz="50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65" name="Google Shape;65;p13">
            <a:hlinkClick action="ppaction://hlinksldjump" r:id="rId17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765689" y="1045050"/>
            <a:ext cx="1692073" cy="1551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/>
          <p:cNvSpPr txBox="1"/>
          <p:nvPr/>
        </p:nvSpPr>
        <p:spPr>
          <a:xfrm>
            <a:off x="3929275" y="1438850"/>
            <a:ext cx="1393800" cy="7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chemeClr val="dk1"/>
                </a:solidFill>
                <a:uFill>
                  <a:noFill/>
                </a:uFill>
                <a:latin typeface="Chelsea Market"/>
                <a:ea typeface="Chelsea Market"/>
                <a:cs typeface="Chelsea Market"/>
                <a:sym typeface="Chelsea Market"/>
                <a:hlinkClick action="ppaction://hlinksldjump" r:id="rId1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what</a:t>
            </a:r>
            <a:endParaRPr sz="27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67" name="Google Shape;67;p13">
            <a:hlinkClick action="ppaction://hlinksldjump" r:id="rId19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294802" y="1605825"/>
            <a:ext cx="1692073" cy="15515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5370300" y="1999625"/>
            <a:ext cx="1613100" cy="7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  <a:uFill>
                  <a:noFill/>
                </a:uFill>
                <a:latin typeface="Chelsea Market"/>
                <a:ea typeface="Chelsea Market"/>
                <a:cs typeface="Chelsea Market"/>
                <a:sym typeface="Chelsea Market"/>
                <a:hlinkClick action="ppaction://hlinksldjump" r:id="rId2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come</a:t>
            </a:r>
            <a:endParaRPr sz="38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69" name="Google Shape;69;p13">
            <a:hlinkClick action="ppaction://hlinksldjump" r:id="rId21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818027" y="1045050"/>
            <a:ext cx="1692073" cy="15515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7062100" y="1438850"/>
            <a:ext cx="1393800" cy="7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uFill>
                  <a:noFill/>
                </a:uFill>
                <a:latin typeface="Chelsea Market"/>
                <a:ea typeface="Chelsea Market"/>
                <a:cs typeface="Chelsea Market"/>
                <a:sym typeface="Chelsea Market"/>
                <a:hlinkClick action="ppaction://hlinksldjump" r:id="rId2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jump</a:t>
            </a:r>
            <a:endParaRPr sz="36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71" name="Google Shape;71;p13">
            <a:hlinkClick action="ppaction://hlinksldjump" r:id="rId23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21352" y="2745075"/>
            <a:ext cx="1692073" cy="15515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3"/>
          <p:cNvSpPr txBox="1"/>
          <p:nvPr/>
        </p:nvSpPr>
        <p:spPr>
          <a:xfrm>
            <a:off x="790225" y="3138875"/>
            <a:ext cx="1340400" cy="7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chemeClr val="dk1"/>
                </a:solidFill>
                <a:uFill>
                  <a:noFill/>
                </a:uFill>
                <a:latin typeface="Chelsea Market"/>
                <a:ea typeface="Chelsea Market"/>
                <a:cs typeface="Chelsea Market"/>
                <a:sym typeface="Chelsea Market"/>
                <a:hlinkClick action="ppaction://hlinksldjump" r:id="rId2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look</a:t>
            </a:r>
            <a:endParaRPr sz="42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73" name="Google Shape;73;p13">
            <a:hlinkClick action="ppaction://hlinksldjump" r:id="rId25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778239" y="2745075"/>
            <a:ext cx="1692073" cy="15515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3"/>
          <p:cNvSpPr txBox="1"/>
          <p:nvPr/>
        </p:nvSpPr>
        <p:spPr>
          <a:xfrm>
            <a:off x="3929275" y="3138875"/>
            <a:ext cx="1459500" cy="7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uFill>
                  <a:noFill/>
                </a:uFill>
                <a:latin typeface="Chelsea Market"/>
                <a:ea typeface="Chelsea Market"/>
                <a:cs typeface="Chelsea Market"/>
                <a:sym typeface="Chelsea Market"/>
                <a:hlinkClick action="ppaction://hlinksldjump" r:id="rId2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here</a:t>
            </a:r>
            <a:endParaRPr sz="43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75" name="Google Shape;75;p13">
            <a:hlinkClick action="ppaction://hlinksldjump" r:id="rId27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830577" y="2745075"/>
            <a:ext cx="1692073" cy="15515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3"/>
          <p:cNvSpPr txBox="1"/>
          <p:nvPr/>
        </p:nvSpPr>
        <p:spPr>
          <a:xfrm>
            <a:off x="7062100" y="3138875"/>
            <a:ext cx="1340400" cy="7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uFill>
                  <a:noFill/>
                </a:uFill>
                <a:latin typeface="Chelsea Market"/>
                <a:ea typeface="Chelsea Market"/>
                <a:cs typeface="Chelsea Market"/>
                <a:sym typeface="Chelsea Market"/>
                <a:hlinkClick action="ppaction://hlinksldjump" r:id="rId2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said</a:t>
            </a:r>
            <a:endParaRPr sz="43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77" name="Google Shape;77;p13">
            <a:hlinkClick action="ppaction://hlinksldjump" r:id="rId29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313414" y="3427750"/>
            <a:ext cx="1692073" cy="15515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3"/>
          <p:cNvSpPr txBox="1"/>
          <p:nvPr/>
        </p:nvSpPr>
        <p:spPr>
          <a:xfrm>
            <a:off x="2419025" y="3821550"/>
            <a:ext cx="1459500" cy="7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>
                <a:solidFill>
                  <a:schemeClr val="dk1"/>
                </a:solidFill>
                <a:uFill>
                  <a:noFill/>
                </a:uFill>
                <a:latin typeface="Chelsea Market"/>
                <a:ea typeface="Chelsea Market"/>
                <a:cs typeface="Chelsea Market"/>
                <a:sym typeface="Chelsea Market"/>
                <a:hlinkClick action="ppaction://hlinksldjump" r:id="rId3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with</a:t>
            </a:r>
            <a:endParaRPr sz="47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79" name="Google Shape;79;p13">
            <a:hlinkClick action="ppaction://hlinksldjump" r:id="rId31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418027" y="3427750"/>
            <a:ext cx="1692073" cy="15515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3"/>
          <p:cNvSpPr txBox="1"/>
          <p:nvPr/>
        </p:nvSpPr>
        <p:spPr>
          <a:xfrm>
            <a:off x="5570425" y="3821550"/>
            <a:ext cx="1459500" cy="7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uFill>
                  <a:noFill/>
                </a:uFill>
                <a:latin typeface="Chelsea Market"/>
                <a:ea typeface="Chelsea Market"/>
                <a:cs typeface="Chelsea Market"/>
                <a:sym typeface="Chelsea Market"/>
                <a:hlinkClick action="ppaction://hlinksldjump" r:id="rId3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have</a:t>
            </a:r>
            <a:endParaRPr sz="40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4">
            <a:hlinkClick action="ppaction://hlinkshowjump?jump=firstslide"/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0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4">
            <a:hlinkClick action="ppaction://hlinkshowjump?jump=firstslide"/>
          </p:cNvPr>
          <p:cNvSpPr txBox="1"/>
          <p:nvPr/>
        </p:nvSpPr>
        <p:spPr>
          <a:xfrm>
            <a:off x="29525" y="33325"/>
            <a:ext cx="3913800" cy="7572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>
                <a:solidFill>
                  <a:srgbClr val="38761D"/>
                </a:solidFill>
                <a:uFill>
                  <a:noFill/>
                </a:uFill>
                <a:latin typeface="Chelsea Market"/>
                <a:ea typeface="Chelsea Market"/>
                <a:cs typeface="Chelsea Market"/>
                <a:sym typeface="Chelsea Market"/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TRY AGAIN!!!</a:t>
            </a:r>
            <a:endParaRPr sz="47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87" name="Google Shape;87;p14">
            <a:hlinkClick action="ppaction://hlinkshowjump?jump=firstslide"/>
          </p:cNvPr>
          <p:cNvSpPr/>
          <p:nvPr/>
        </p:nvSpPr>
        <p:spPr>
          <a:xfrm>
            <a:off x="100975" y="4800600"/>
            <a:ext cx="685800" cy="3429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434343"/>
                </a:solidFill>
                <a:uFill>
                  <a:noFill/>
                </a:uFill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Go Back</a:t>
            </a:r>
            <a:endParaRPr b="1" sz="800">
              <a:solidFill>
                <a:srgbClr val="434343"/>
              </a:solidFill>
            </a:endParaRPr>
          </a:p>
        </p:txBody>
      </p:sp>
      <p:sp>
        <p:nvSpPr>
          <p:cNvPr id="88" name="Google Shape;88;p14">
            <a:hlinkClick action="ppaction://hlinkshowjump?jump=firstslide"/>
          </p:cNvPr>
          <p:cNvSpPr/>
          <p:nvPr/>
        </p:nvSpPr>
        <p:spPr>
          <a:xfrm>
            <a:off x="4725850" y="979625"/>
            <a:ext cx="3862500" cy="38211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9" name="Google Shape;89;p14">
            <a:hlinkClick action="ppaction://hlinkshowjump?jump=firstslide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28526" y="658875"/>
            <a:ext cx="3018825" cy="396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4">
            <a:hlinkClick action="ppaction://hlinkshowjump?jump=first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0750" y="1075750"/>
            <a:ext cx="4097275" cy="252665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4">
            <a:hlinkClick action="ppaction://hlinkshowjump?jump=firstslide"/>
          </p:cNvPr>
          <p:cNvSpPr/>
          <p:nvPr/>
        </p:nvSpPr>
        <p:spPr>
          <a:xfrm>
            <a:off x="71700" y="3724801"/>
            <a:ext cx="1127100" cy="9534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2" name="Google Shape;92;p14">
            <a:hlinkClick action="ppaction://hlinkshowjump?jump=firstslide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9234" y="3810433"/>
            <a:ext cx="720380" cy="7825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5">
            <a:hlinkClick action="ppaction://hlinkshowjump?jump=firstslide"/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0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5">
            <a:hlinkClick action="ppaction://hlinkshowjump?jump=firstslide"/>
          </p:cNvPr>
          <p:cNvSpPr/>
          <p:nvPr/>
        </p:nvSpPr>
        <p:spPr>
          <a:xfrm>
            <a:off x="2743075" y="1059375"/>
            <a:ext cx="3196800" cy="37191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5">
            <a:hlinkClick action="ppaction://hlinkshowjump?jump=firstslide"/>
          </p:cNvPr>
          <p:cNvSpPr txBox="1"/>
          <p:nvPr/>
        </p:nvSpPr>
        <p:spPr>
          <a:xfrm>
            <a:off x="414325" y="76225"/>
            <a:ext cx="8299200" cy="8355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solidFill>
                  <a:srgbClr val="38761D"/>
                </a:solidFill>
                <a:uFill>
                  <a:noFill/>
                </a:uFill>
                <a:latin typeface="Chelsea Market"/>
                <a:ea typeface="Chelsea Market"/>
                <a:cs typeface="Chelsea Market"/>
                <a:sym typeface="Chelsea Market"/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YOU FOUND Lucky’s gold!!!</a:t>
            </a:r>
            <a:endParaRPr b="1" sz="4700">
              <a:solidFill>
                <a:srgbClr val="38761D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00" name="Google Shape;100;p15">
            <a:hlinkClick action="ppaction://hlinkshowjump?jump=firstslide"/>
          </p:cNvPr>
          <p:cNvSpPr/>
          <p:nvPr/>
        </p:nvSpPr>
        <p:spPr>
          <a:xfrm>
            <a:off x="200463" y="4737050"/>
            <a:ext cx="685800" cy="3429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uFill>
                  <a:noFill/>
                </a:uFill>
                <a:hlinkClick action="ppaction://hlinkshowjump?jump=firstslide"/>
              </a:rPr>
              <a:t>Go Back</a:t>
            </a:r>
            <a:endParaRPr b="1" sz="800"/>
          </a:p>
        </p:txBody>
      </p:sp>
      <p:sp>
        <p:nvSpPr>
          <p:cNvPr id="101" name="Google Shape;101;p15">
            <a:hlinkClick action="ppaction://hlinkshowjump?jump=firstslide"/>
          </p:cNvPr>
          <p:cNvSpPr/>
          <p:nvPr/>
        </p:nvSpPr>
        <p:spPr>
          <a:xfrm>
            <a:off x="71700" y="3724801"/>
            <a:ext cx="1127100" cy="9534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2" name="Google Shape;102;p15">
            <a:hlinkClick action="ppaction://hlinkshowjump?jump=firstslide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9234" y="3810433"/>
            <a:ext cx="720380" cy="782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5">
            <a:hlinkClick action="ppaction://hlinkshowjump?jump=firstslide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85275" y="1242675"/>
            <a:ext cx="2512408" cy="3352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85275" y="1242675"/>
            <a:ext cx="953400" cy="95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30525" y="1242675"/>
            <a:ext cx="953400" cy="95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