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matic SC"/>
      <p:regular r:id="rId9"/>
      <p:bold r:id="rId10"/>
    </p:embeddedFont>
    <p:embeddedFont>
      <p:font typeface="Chelsea Market"/>
      <p:regular r:id="rId11"/>
    </p:embeddedFont>
    <p:embeddedFont>
      <p:font typeface="Luckiest Gu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helseaMarket-regular.fntdata"/><Relationship Id="rId10" Type="http://schemas.openxmlformats.org/officeDocument/2006/relationships/font" Target="fonts/AmaticSC-bold.fntdata"/><Relationship Id="rId12" Type="http://schemas.openxmlformats.org/officeDocument/2006/relationships/font" Target="fonts/LuckiestGu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dc45c60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dc45c60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dc45c603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dc45c603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3.xml"/><Relationship Id="rId11" Type="http://schemas.openxmlformats.org/officeDocument/2006/relationships/slide" Target="/ppt/slides/slide3.xml"/><Relationship Id="rId10" Type="http://schemas.openxmlformats.org/officeDocument/2006/relationships/slide" Target="/ppt/slides/slide3.xml"/><Relationship Id="rId21" Type="http://schemas.openxmlformats.org/officeDocument/2006/relationships/slide" Target="/ppt/slides/slide3.xml"/><Relationship Id="rId13" Type="http://schemas.openxmlformats.org/officeDocument/2006/relationships/slide" Target="/ppt/slides/slide3.xml"/><Relationship Id="rId12" Type="http://schemas.openxmlformats.org/officeDocument/2006/relationships/slide" Target="/ppt/slides/slide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slide" Target="/ppt/slides/slide3.xml"/><Relationship Id="rId15" Type="http://schemas.openxmlformats.org/officeDocument/2006/relationships/slide" Target="/ppt/slides/slide2.xml"/><Relationship Id="rId14" Type="http://schemas.openxmlformats.org/officeDocument/2006/relationships/slide" Target="/ppt/slides/slide3.xml"/><Relationship Id="rId17" Type="http://schemas.openxmlformats.org/officeDocument/2006/relationships/slide" Target="/ppt/slides/slide3.xml"/><Relationship Id="rId16" Type="http://schemas.openxmlformats.org/officeDocument/2006/relationships/slide" Target="/ppt/slides/slide3.xml"/><Relationship Id="rId5" Type="http://schemas.openxmlformats.org/officeDocument/2006/relationships/image" Target="../media/image22.png"/><Relationship Id="rId19" Type="http://schemas.openxmlformats.org/officeDocument/2006/relationships/slide" Target="/ppt/slides/slide3.xml"/><Relationship Id="rId6" Type="http://schemas.openxmlformats.org/officeDocument/2006/relationships/slide" Target="/ppt/slides/slide3.xml"/><Relationship Id="rId18" Type="http://schemas.openxmlformats.org/officeDocument/2006/relationships/slide" Target="/ppt/slides/slide3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5" Type="http://schemas.openxmlformats.org/officeDocument/2006/relationships/image" Target="../media/image9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9050"/>
            <a:ext cx="726996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7475" l="0" r="0" t="7483"/>
          <a:stretch/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607800" y="649700"/>
            <a:ext cx="7928400" cy="4419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106425" y="9050"/>
            <a:ext cx="6984600" cy="781500"/>
          </a:xfrm>
          <a:prstGeom prst="rect">
            <a:avLst/>
          </a:prstGeom>
          <a:solidFill>
            <a:srgbClr val="6AA84F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What’s The Sight word?</a:t>
            </a:r>
            <a:endParaRPr sz="3300">
              <a:solidFill>
                <a:srgbClr val="FFFF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256525" y="2736938"/>
            <a:ext cx="71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41775" y="748500"/>
            <a:ext cx="78057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Can you find the </a:t>
            </a:r>
            <a:r>
              <a:rPr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leprechaun</a:t>
            </a:r>
            <a:r>
              <a:rPr lang="en" sz="21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 hiding behind a clover? Say the Sight Word then click it to see!</a:t>
            </a:r>
            <a:endParaRPr sz="21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641775" y="107830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209417" y="1307925"/>
            <a:ext cx="473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6"/>
              </a:rPr>
              <a:t>I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 b="0" l="2803" r="2794" t="0"/>
          <a:stretch/>
        </p:blipFill>
        <p:spPr>
          <a:xfrm>
            <a:off x="6915913" y="99755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7162752" y="1214975"/>
            <a:ext cx="104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7"/>
              </a:rPr>
              <a:t>go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2135463" y="997538"/>
            <a:ext cx="1561449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2337500" y="1274200"/>
            <a:ext cx="138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8"/>
              </a:rPr>
              <a:t>like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5273850" y="997538"/>
            <a:ext cx="1561449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5525688" y="1269650"/>
            <a:ext cx="138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9"/>
              </a:rPr>
              <a:t>we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3808825" y="107830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3972800" y="1305100"/>
            <a:ext cx="1266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0"/>
              </a:rPr>
              <a:t>the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724975" y="2363813"/>
            <a:ext cx="156145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897300" y="2626550"/>
            <a:ext cx="130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1"/>
              </a:rPr>
              <a:t>se</a:t>
            </a: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2"/>
              </a:rPr>
              <a:t>e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2357425" y="2363825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2469437" y="2581250"/>
            <a:ext cx="1240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3"/>
              </a:rPr>
              <a:t>my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3918063" y="2363813"/>
            <a:ext cx="1561449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4344838" y="2647675"/>
            <a:ext cx="849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4"/>
              </a:rPr>
              <a:t>to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6992125" y="2287613"/>
            <a:ext cx="1561449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7125350" y="2628125"/>
            <a:ext cx="1322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5"/>
              </a:rPr>
              <a:t>what</a:t>
            </a:r>
            <a:endParaRPr sz="3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3816950" y="364795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3915550" y="3942175"/>
            <a:ext cx="1259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6"/>
              </a:rPr>
              <a:t>little</a:t>
            </a:r>
            <a:endParaRPr sz="38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6915925" y="360950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7061825" y="3906875"/>
            <a:ext cx="1285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7"/>
              </a:rPr>
              <a:t>and</a:t>
            </a:r>
            <a:endParaRPr sz="4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2081650" y="3609488"/>
            <a:ext cx="156145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2253975" y="3872225"/>
            <a:ext cx="130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8"/>
              </a:rPr>
              <a:t>has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 rotWithShape="1">
          <a:blip r:embed="rId5">
            <a:alphaModFix/>
          </a:blip>
          <a:srcRect b="0" l="2803" r="2803" t="0"/>
          <a:stretch/>
        </p:blipFill>
        <p:spPr>
          <a:xfrm>
            <a:off x="5583538" y="2287625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5881112" y="2505050"/>
            <a:ext cx="879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19"/>
              </a:rPr>
              <a:t>of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5">
            <a:alphaModFix/>
          </a:blip>
          <a:srcRect b="583" l="0" r="0" t="592"/>
          <a:stretch/>
        </p:blipFill>
        <p:spPr>
          <a:xfrm>
            <a:off x="5386150" y="3590313"/>
            <a:ext cx="1561449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5527050" y="3885200"/>
            <a:ext cx="139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20"/>
              </a:rPr>
              <a:t>play</a:t>
            </a:r>
            <a:endParaRPr sz="4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b="0" l="2803" r="2794" t="0"/>
          <a:stretch/>
        </p:blipFill>
        <p:spPr>
          <a:xfrm>
            <a:off x="641775" y="3609500"/>
            <a:ext cx="14566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911825" y="3904375"/>
            <a:ext cx="1038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u="sng">
                <a:latin typeface="Chelsea Market"/>
                <a:ea typeface="Chelsea Market"/>
                <a:cs typeface="Chelsea Market"/>
                <a:sym typeface="Chelsea Market"/>
                <a:hlinkClick action="ppaction://hlinksldjump" r:id="rId21"/>
              </a:rPr>
              <a:t>he</a:t>
            </a:r>
            <a:endParaRPr sz="50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7475" l="0" r="0" t="7483"/>
          <a:stretch/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551700" y="76225"/>
            <a:ext cx="8040600" cy="8355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solidFill>
                  <a:srgbClr val="FFFF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FOUND HIM!!!</a:t>
            </a:r>
            <a:endParaRPr b="1" sz="4700">
              <a:solidFill>
                <a:srgbClr val="FFFF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  <p:pic>
        <p:nvPicPr>
          <p:cNvPr id="97" name="Google Shape;97;p14">
            <a:hlinkClick action="ppaction://hlinkshowjump?jump=firstslide"/>
          </p:cNvPr>
          <p:cNvPicPr preferRelativeResize="0"/>
          <p:nvPr/>
        </p:nvPicPr>
        <p:blipFill rotWithShape="1">
          <a:blip r:embed="rId4">
            <a:alphaModFix/>
          </a:blip>
          <a:srcRect b="11767" l="0" r="0" t="11767"/>
          <a:stretch/>
        </p:blipFill>
        <p:spPr>
          <a:xfrm>
            <a:off x="44225" y="3973750"/>
            <a:ext cx="998276" cy="7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0750" y="862013"/>
            <a:ext cx="4762500" cy="34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/>
          <p:cNvPicPr preferRelativeResize="0"/>
          <p:nvPr/>
        </p:nvPicPr>
        <p:blipFill rotWithShape="1">
          <a:blip r:embed="rId3">
            <a:alphaModFix/>
          </a:blip>
          <a:srcRect b="7475" l="0" r="0" t="7483"/>
          <a:stretch/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29525" y="33325"/>
            <a:ext cx="5533200" cy="1001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Chelsea Market"/>
                <a:ea typeface="Chelsea Market"/>
                <a:cs typeface="Chelsea Market"/>
                <a:sym typeface="Chelsea Market"/>
              </a:rPr>
              <a:t>Keep looking!!!</a:t>
            </a:r>
            <a:endParaRPr sz="47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100975" y="480060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Go Back</a:t>
            </a:r>
            <a:endParaRPr b="1" sz="800"/>
          </a:p>
        </p:txBody>
      </p:sp>
      <p:pic>
        <p:nvPicPr>
          <p:cNvPr id="106" name="Google Shape;106;p15">
            <a:hlinkClick action="ppaction://hlinkshowjump?jump=firstslide"/>
          </p:cNvPr>
          <p:cNvPicPr preferRelativeResize="0"/>
          <p:nvPr/>
        </p:nvPicPr>
        <p:blipFill rotWithShape="1">
          <a:blip r:embed="rId4">
            <a:alphaModFix/>
          </a:blip>
          <a:srcRect b="0" l="3121" r="3131" t="0"/>
          <a:stretch/>
        </p:blipFill>
        <p:spPr>
          <a:xfrm flipH="1">
            <a:off x="148149" y="4069085"/>
            <a:ext cx="685800" cy="73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0750" y="1391888"/>
            <a:ext cx="4762500" cy="35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