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Amatic SC"/>
      <p:regular r:id="rId9"/>
      <p:bold r:id="rId10"/>
    </p:embeddedFont>
    <p:embeddedFont>
      <p:font typeface="Chelsea Market"/>
      <p:regular r:id="rId11"/>
    </p:embeddedFont>
    <p:embeddedFont>
      <p:font typeface="Luckiest Guy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maticSC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ChelseaMarket-regular.fntdata"/><Relationship Id="rId10" Type="http://schemas.openxmlformats.org/officeDocument/2006/relationships/font" Target="fonts/AmaticSC-bold.fntdata"/><Relationship Id="rId12" Type="http://schemas.openxmlformats.org/officeDocument/2006/relationships/font" Target="fonts/LuckiestGu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dc45c603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dc45c603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9dc45c60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9dc45c60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2.xml"/><Relationship Id="rId22" Type="http://schemas.openxmlformats.org/officeDocument/2006/relationships/slide" Target="/ppt/slides/slide2.xml"/><Relationship Id="rId21" Type="http://schemas.openxmlformats.org/officeDocument/2006/relationships/slide" Target="/ppt/slides/slide2.xml"/><Relationship Id="rId24" Type="http://schemas.openxmlformats.org/officeDocument/2006/relationships/slide" Target="/ppt/slides/slide2.xml"/><Relationship Id="rId23" Type="http://schemas.openxmlformats.org/officeDocument/2006/relationships/slide" Target="/ppt/slides/slide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2.xml"/><Relationship Id="rId4" Type="http://schemas.openxmlformats.org/officeDocument/2006/relationships/image" Target="../media/image1.png"/><Relationship Id="rId9" Type="http://schemas.openxmlformats.org/officeDocument/2006/relationships/slide" Target="/ppt/slides/slide2.xml"/><Relationship Id="rId26" Type="http://schemas.openxmlformats.org/officeDocument/2006/relationships/slide" Target="/ppt/slides/slide2.xml"/><Relationship Id="rId25" Type="http://schemas.openxmlformats.org/officeDocument/2006/relationships/slide" Target="/ppt/slides/slide2.xml"/><Relationship Id="rId28" Type="http://schemas.openxmlformats.org/officeDocument/2006/relationships/slide" Target="/ppt/slides/slide2.xml"/><Relationship Id="rId27" Type="http://schemas.openxmlformats.org/officeDocument/2006/relationships/slide" Target="/ppt/slides/slide2.xml"/><Relationship Id="rId5" Type="http://schemas.openxmlformats.org/officeDocument/2006/relationships/slide" Target="/ppt/slides/slide2.xml"/><Relationship Id="rId6" Type="http://schemas.openxmlformats.org/officeDocument/2006/relationships/slide" Target="/ppt/slides/slide2.xml"/><Relationship Id="rId29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Relationship Id="rId31" Type="http://schemas.openxmlformats.org/officeDocument/2006/relationships/slide" Target="/ppt/slides/slide2.xml"/><Relationship Id="rId30" Type="http://schemas.openxmlformats.org/officeDocument/2006/relationships/slide" Target="/ppt/slides/slide3.xml"/><Relationship Id="rId11" Type="http://schemas.openxmlformats.org/officeDocument/2006/relationships/slide" Target="/ppt/slides/slide2.xml"/><Relationship Id="rId10" Type="http://schemas.openxmlformats.org/officeDocument/2006/relationships/image" Target="../media/image7.png"/><Relationship Id="rId32" Type="http://schemas.openxmlformats.org/officeDocument/2006/relationships/slide" Target="/ppt/slides/slide2.xml"/><Relationship Id="rId13" Type="http://schemas.openxmlformats.org/officeDocument/2006/relationships/image" Target="../media/image3.png"/><Relationship Id="rId12" Type="http://schemas.openxmlformats.org/officeDocument/2006/relationships/slide" Target="/ppt/slides/slide2.xml"/><Relationship Id="rId15" Type="http://schemas.openxmlformats.org/officeDocument/2006/relationships/slide" Target="/ppt/slides/slide2.xml"/><Relationship Id="rId14" Type="http://schemas.openxmlformats.org/officeDocument/2006/relationships/slide" Target="/ppt/slides/slide2.xml"/><Relationship Id="rId17" Type="http://schemas.openxmlformats.org/officeDocument/2006/relationships/slide" Target="/ppt/slides/slide2.xml"/><Relationship Id="rId16" Type="http://schemas.openxmlformats.org/officeDocument/2006/relationships/slide" Target="/ppt/slides/slide2.xml"/><Relationship Id="rId19" Type="http://schemas.openxmlformats.org/officeDocument/2006/relationships/slide" Target="/ppt/slides/slide2.xml"/><Relationship Id="rId18" Type="http://schemas.openxmlformats.org/officeDocument/2006/relationships/slide" Target="/ppt/slides/slide2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gif"/><Relationship Id="rId5" Type="http://schemas.openxmlformats.org/officeDocument/2006/relationships/image" Target="../media/image4.gif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2.gif"/><Relationship Id="rId6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action="ppaction://hlinksldjump"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0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hlinkClick action="ppaction://hlinksldjump" r:id="rId5"/>
          </p:cNvPr>
          <p:cNvSpPr/>
          <p:nvPr/>
        </p:nvSpPr>
        <p:spPr>
          <a:xfrm>
            <a:off x="607800" y="649700"/>
            <a:ext cx="7928400" cy="4419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action="ppaction://hlinksldjump" r:id="rId6"/>
          </p:cNvPr>
          <p:cNvSpPr txBox="1"/>
          <p:nvPr/>
        </p:nvSpPr>
        <p:spPr>
          <a:xfrm>
            <a:off x="1106425" y="9050"/>
            <a:ext cx="6984600" cy="781500"/>
          </a:xfrm>
          <a:prstGeom prst="rect">
            <a:avLst/>
          </a:prstGeom>
          <a:solidFill>
            <a:srgbClr val="B6D7A8"/>
          </a:solidFill>
          <a:ln cap="flat" cmpd="sng" w="762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u="sng">
                <a:solidFill>
                  <a:srgbClr val="38761D"/>
                </a:solidFill>
                <a:latin typeface="Luckiest Guy"/>
                <a:ea typeface="Luckiest Guy"/>
                <a:cs typeface="Luckiest Guy"/>
                <a:sym typeface="Luckiest Guy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What’s The difference?</a:t>
            </a:r>
            <a:endParaRPr sz="3300">
              <a:solidFill>
                <a:srgbClr val="38761D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256525" y="2736938"/>
            <a:ext cx="710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8" name="Google Shape;58;p13">
            <a:hlinkClick action="ppaction://hlinksldjump" r:id="rId8"/>
          </p:cNvPr>
          <p:cNvSpPr txBox="1"/>
          <p:nvPr/>
        </p:nvSpPr>
        <p:spPr>
          <a:xfrm>
            <a:off x="213325" y="745825"/>
            <a:ext cx="87219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38761D"/>
                </a:solidFill>
                <a:latin typeface="Amatic SC"/>
                <a:ea typeface="Amatic SC"/>
                <a:cs typeface="Amatic SC"/>
                <a:sym typeface="Amatic SC"/>
              </a:rPr>
              <a:t>Can you find Lucky’s pot of gold hiding behind a Shamrock?  Say the number sentence &amp; difference then click it to see!</a:t>
            </a:r>
            <a:endParaRPr sz="1800">
              <a:solidFill>
                <a:srgbClr val="38761D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pic>
        <p:nvPicPr>
          <p:cNvPr id="59" name="Google Shape;59;p13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82625" y="1"/>
            <a:ext cx="762788" cy="82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action="ppaction://hlinksldjump" r:id="rId11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7197639" y="-14499"/>
            <a:ext cx="762784" cy="82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action="ppaction://hlinksldjump"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08802" y="1045050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960975" y="1438838"/>
            <a:ext cx="9936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2</a:t>
            </a: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-1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3" name="Google Shape;63;p13">
            <a:hlinkClick action="ppaction://hlinksldjump" r:id="rId15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190189" y="1605825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2440625" y="1999625"/>
            <a:ext cx="12186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5-3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5" name="Google Shape;65;p13">
            <a:hlinkClick action="ppaction://hlinksldjump" r:id="rId17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765689" y="1045050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4005475" y="1438850"/>
            <a:ext cx="11781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3-2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7" name="Google Shape;67;p13">
            <a:hlinkClick action="ppaction://hlinksldjump" r:id="rId19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94802" y="1605825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5545275" y="1999625"/>
            <a:ext cx="12186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4-4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9" name="Google Shape;69;p13">
            <a:hlinkClick action="ppaction://hlinksldjump" r:id="rId21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18027" y="1045050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7170200" y="1438838"/>
            <a:ext cx="9936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1-0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1" name="Google Shape;71;p13">
            <a:hlinkClick action="ppaction://hlinksldjump" r:id="rId23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21352" y="2745075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/>
          <p:nvPr/>
        </p:nvSpPr>
        <p:spPr>
          <a:xfrm>
            <a:off x="1125925" y="3138875"/>
            <a:ext cx="8424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1-1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3" name="Google Shape;73;p13">
            <a:hlinkClick action="ppaction://hlinksldjump" r:id="rId25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778239" y="2745075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 txBox="1"/>
          <p:nvPr/>
        </p:nvSpPr>
        <p:spPr>
          <a:xfrm>
            <a:off x="4065225" y="3138875"/>
            <a:ext cx="11781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2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2-2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5" name="Google Shape;75;p13">
            <a:hlinkClick action="ppaction://hlinksldjump" r:id="rId27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30577" y="2745075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7182750" y="3138863"/>
            <a:ext cx="9936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3</a:t>
            </a: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-1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7" name="Google Shape;77;p13">
            <a:hlinkClick action="ppaction://hlinksldjump" r:id="rId29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313414" y="3427750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/>
        </p:nvSpPr>
        <p:spPr>
          <a:xfrm>
            <a:off x="2577550" y="3821550"/>
            <a:ext cx="11781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3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4-3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9" name="Google Shape;79;p13">
            <a:hlinkClick action="ppaction://hlinksldjump" r:id="rId31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418027" y="3427750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/>
          <p:nvPr/>
        </p:nvSpPr>
        <p:spPr>
          <a:xfrm>
            <a:off x="5770200" y="3821538"/>
            <a:ext cx="9936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5</a:t>
            </a: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3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-1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4">
            <a:hlinkClick action="ppaction://hlinkshowjump?jump=firstslide"/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0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>
            <a:hlinkClick action="ppaction://hlinkshowjump?jump=firstslide"/>
          </p:cNvPr>
          <p:cNvSpPr txBox="1"/>
          <p:nvPr/>
        </p:nvSpPr>
        <p:spPr>
          <a:xfrm>
            <a:off x="29525" y="33325"/>
            <a:ext cx="3913800" cy="7572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38761D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TRY AGAIN!!!</a:t>
            </a:r>
            <a:endParaRPr sz="47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7" name="Google Shape;87;p14">
            <a:hlinkClick action="ppaction://hlinkshowjump?jump=firstslide"/>
          </p:cNvPr>
          <p:cNvSpPr/>
          <p:nvPr/>
        </p:nvSpPr>
        <p:spPr>
          <a:xfrm>
            <a:off x="100975" y="480060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434343"/>
                </a:solidFill>
                <a:uFill>
                  <a:noFill/>
                </a:uFill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 Back</a:t>
            </a:r>
            <a:endParaRPr b="1" sz="800">
              <a:solidFill>
                <a:srgbClr val="434343"/>
              </a:solidFill>
            </a:endParaRPr>
          </a:p>
        </p:txBody>
      </p:sp>
      <p:sp>
        <p:nvSpPr>
          <p:cNvPr id="88" name="Google Shape;88;p14">
            <a:hlinkClick action="ppaction://hlinkshowjump?jump=firstslide"/>
          </p:cNvPr>
          <p:cNvSpPr/>
          <p:nvPr/>
        </p:nvSpPr>
        <p:spPr>
          <a:xfrm>
            <a:off x="4725850" y="979625"/>
            <a:ext cx="3862500" cy="38211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4">
            <a:hlinkClick action="ppaction://hlinkshowjump?jump=firs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8526" y="658875"/>
            <a:ext cx="3018825" cy="396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750" y="1075750"/>
            <a:ext cx="4097275" cy="25266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4">
            <a:hlinkClick action="ppaction://hlinkshowjump?jump=firstslide"/>
          </p:cNvPr>
          <p:cNvSpPr/>
          <p:nvPr/>
        </p:nvSpPr>
        <p:spPr>
          <a:xfrm>
            <a:off x="71700" y="3724801"/>
            <a:ext cx="1127100" cy="9534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4">
            <a:hlinkClick action="ppaction://hlinkshowjump?jump=firs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34" y="3810433"/>
            <a:ext cx="720380" cy="782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5">
            <a:hlinkClick action="ppaction://hlinkshowjump?jump=firstslide"/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0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5">
            <a:hlinkClick action="ppaction://hlinkshowjump?jump=firstslide"/>
          </p:cNvPr>
          <p:cNvSpPr/>
          <p:nvPr/>
        </p:nvSpPr>
        <p:spPr>
          <a:xfrm>
            <a:off x="2743075" y="1059375"/>
            <a:ext cx="3196800" cy="37191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5">
            <a:hlinkClick action="ppaction://hlinkshowjump?jump=firstslide"/>
          </p:cNvPr>
          <p:cNvSpPr txBox="1"/>
          <p:nvPr/>
        </p:nvSpPr>
        <p:spPr>
          <a:xfrm>
            <a:off x="414325" y="76225"/>
            <a:ext cx="8299200" cy="8355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solidFill>
                  <a:srgbClr val="38761D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 FOUND Lucky’s gold!!!</a:t>
            </a:r>
            <a:endParaRPr b="1" sz="47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0" name="Google Shape;100;p15">
            <a:hlinkClick action="ppaction://hlinkshowjump?jump=firstslide"/>
          </p:cNvPr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uFill>
                  <a:noFill/>
                </a:uFill>
                <a:hlinkClick action="ppaction://hlinkshowjump?jump=firstslide"/>
              </a:rPr>
              <a:t>Go Back</a:t>
            </a:r>
            <a:endParaRPr b="1" sz="800"/>
          </a:p>
        </p:txBody>
      </p:sp>
      <p:sp>
        <p:nvSpPr>
          <p:cNvPr id="101" name="Google Shape;101;p15">
            <a:hlinkClick action="ppaction://hlinkshowjump?jump=firstslide"/>
          </p:cNvPr>
          <p:cNvSpPr/>
          <p:nvPr/>
        </p:nvSpPr>
        <p:spPr>
          <a:xfrm>
            <a:off x="71700" y="3724801"/>
            <a:ext cx="1127100" cy="9534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5">
            <a:hlinkClick action="ppaction://hlinkshowjump?jump=firs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234" y="3810433"/>
            <a:ext cx="720380" cy="782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5275" y="1242675"/>
            <a:ext cx="2512408" cy="3352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85275" y="1242675"/>
            <a:ext cx="953400" cy="95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30525" y="1242675"/>
            <a:ext cx="953400" cy="95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