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44347be1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44347be1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.jpg"/><Relationship Id="rId42" Type="http://schemas.openxmlformats.org/officeDocument/2006/relationships/image" Target="../media/image25.png"/><Relationship Id="rId41" Type="http://schemas.openxmlformats.org/officeDocument/2006/relationships/hyperlink" Target="https://www.youtube.com/embed/l4sHhlfBfQQ?feature=youtu.be" TargetMode="External"/><Relationship Id="rId44" Type="http://schemas.openxmlformats.org/officeDocument/2006/relationships/image" Target="../media/image26.png"/><Relationship Id="rId43" Type="http://schemas.openxmlformats.org/officeDocument/2006/relationships/hyperlink" Target="https://www.youtube.com/watch_popup?v=6rA5Cks7F6k" TargetMode="External"/><Relationship Id="rId46" Type="http://schemas.openxmlformats.org/officeDocument/2006/relationships/image" Target="../media/image16.png"/><Relationship Id="rId45" Type="http://schemas.openxmlformats.org/officeDocument/2006/relationships/hyperlink" Target="https://www.youtube.com/watch_popup?v=xOuQa3Yd6jQ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3.jpg"/><Relationship Id="rId4" Type="http://schemas.openxmlformats.org/officeDocument/2006/relationships/image" Target="../media/image11.png"/><Relationship Id="rId9" Type="http://schemas.openxmlformats.org/officeDocument/2006/relationships/image" Target="../media/image7.png"/><Relationship Id="rId48" Type="http://schemas.openxmlformats.org/officeDocument/2006/relationships/image" Target="../media/image39.png"/><Relationship Id="rId47" Type="http://schemas.openxmlformats.org/officeDocument/2006/relationships/hyperlink" Target="https://www.youtube.com/watch_popup?v=dZYRR6vCUcY" TargetMode="External"/><Relationship Id="rId49" Type="http://schemas.openxmlformats.org/officeDocument/2006/relationships/hyperlink" Target="https://www.youtube.com/watch_popup?v=fmOCyP4VyP4&amp;t=8s" TargetMode="External"/><Relationship Id="rId5" Type="http://schemas.openxmlformats.org/officeDocument/2006/relationships/image" Target="../media/image19.png"/><Relationship Id="rId6" Type="http://schemas.openxmlformats.org/officeDocument/2006/relationships/hyperlink" Target="https://www.seussville.com/characters/the-grinch/" TargetMode="External"/><Relationship Id="rId7" Type="http://schemas.openxmlformats.org/officeDocument/2006/relationships/image" Target="../media/image17.png"/><Relationship Id="rId8" Type="http://schemas.openxmlformats.org/officeDocument/2006/relationships/image" Target="../media/image6.png"/><Relationship Id="rId73" Type="http://schemas.openxmlformats.org/officeDocument/2006/relationships/hyperlink" Target="https://www.seussville.com/characters/blue-fish/" TargetMode="External"/><Relationship Id="rId72" Type="http://schemas.openxmlformats.org/officeDocument/2006/relationships/image" Target="../media/image27.png"/><Relationship Id="rId31" Type="http://schemas.openxmlformats.org/officeDocument/2006/relationships/hyperlink" Target="https://www.youtube.com/embed/Xi8BAZkesUA?feature=youtu.be" TargetMode="External"/><Relationship Id="rId75" Type="http://schemas.openxmlformats.org/officeDocument/2006/relationships/image" Target="../media/image33.png"/><Relationship Id="rId30" Type="http://schemas.openxmlformats.org/officeDocument/2006/relationships/image" Target="../media/image4.png"/><Relationship Id="rId74" Type="http://schemas.openxmlformats.org/officeDocument/2006/relationships/image" Target="../media/image34.png"/><Relationship Id="rId33" Type="http://schemas.openxmlformats.org/officeDocument/2006/relationships/hyperlink" Target="https://www.youtube.com/embed/FLFHdMNin0c" TargetMode="External"/><Relationship Id="rId77" Type="http://schemas.openxmlformats.org/officeDocument/2006/relationships/image" Target="../media/image38.png"/><Relationship Id="rId32" Type="http://schemas.openxmlformats.org/officeDocument/2006/relationships/image" Target="../media/image10.png"/><Relationship Id="rId76" Type="http://schemas.openxmlformats.org/officeDocument/2006/relationships/hyperlink" Target="https://www.seussville.com/characters/family-from-hop-on-pop/" TargetMode="External"/><Relationship Id="rId35" Type="http://schemas.openxmlformats.org/officeDocument/2006/relationships/hyperlink" Target="https://www.youtube.com/embed/BthLtRiF9NA?feature=youtu.be" TargetMode="External"/><Relationship Id="rId34" Type="http://schemas.openxmlformats.org/officeDocument/2006/relationships/image" Target="../media/image22.png"/><Relationship Id="rId78" Type="http://schemas.openxmlformats.org/officeDocument/2006/relationships/image" Target="../media/image32.png"/><Relationship Id="rId71" Type="http://schemas.openxmlformats.org/officeDocument/2006/relationships/hyperlink" Target="https://www.seussville.com/characters/sally/" TargetMode="External"/><Relationship Id="rId70" Type="http://schemas.openxmlformats.org/officeDocument/2006/relationships/image" Target="../media/image37.png"/><Relationship Id="rId37" Type="http://schemas.openxmlformats.org/officeDocument/2006/relationships/hyperlink" Target="https://www.youtube.com/embed/NyBlX2XkMbY?feature=youtu.be" TargetMode="External"/><Relationship Id="rId36" Type="http://schemas.openxmlformats.org/officeDocument/2006/relationships/image" Target="../media/image18.png"/><Relationship Id="rId39" Type="http://schemas.openxmlformats.org/officeDocument/2006/relationships/hyperlink" Target="https://www.youtube.com/watch_popup?v=0kvrFLX7i0M" TargetMode="External"/><Relationship Id="rId38" Type="http://schemas.openxmlformats.org/officeDocument/2006/relationships/image" Target="../media/image14.jpg"/><Relationship Id="rId62" Type="http://schemas.openxmlformats.org/officeDocument/2006/relationships/image" Target="../media/image29.png"/><Relationship Id="rId61" Type="http://schemas.openxmlformats.org/officeDocument/2006/relationships/hyperlink" Target="https://www.seussville.com/characters/sallys-brother/" TargetMode="External"/><Relationship Id="rId20" Type="http://schemas.openxmlformats.org/officeDocument/2006/relationships/hyperlink" Target="https://www.youtube.com/embed/SXquSEWq0e4" TargetMode="External"/><Relationship Id="rId64" Type="http://schemas.openxmlformats.org/officeDocument/2006/relationships/image" Target="../media/image40.png"/><Relationship Id="rId63" Type="http://schemas.openxmlformats.org/officeDocument/2006/relationships/hyperlink" Target="https://www.youtube.com/watch_popup?v=k56qkkbfZn0" TargetMode="External"/><Relationship Id="rId22" Type="http://schemas.openxmlformats.org/officeDocument/2006/relationships/hyperlink" Target="https://www.youtube.com/embed/Z1EQfPv_EAg" TargetMode="External"/><Relationship Id="rId66" Type="http://schemas.openxmlformats.org/officeDocument/2006/relationships/image" Target="../media/image23.png"/><Relationship Id="rId21" Type="http://schemas.openxmlformats.org/officeDocument/2006/relationships/image" Target="../media/image5.png"/><Relationship Id="rId65" Type="http://schemas.openxmlformats.org/officeDocument/2006/relationships/hyperlink" Target="https://www.seussville.com/characters/yertle-the-turtle/" TargetMode="External"/><Relationship Id="rId24" Type="http://schemas.openxmlformats.org/officeDocument/2006/relationships/hyperlink" Target="https://www.seussville.com/characters/the-cat-in-the-hat/" TargetMode="External"/><Relationship Id="rId68" Type="http://schemas.openxmlformats.org/officeDocument/2006/relationships/image" Target="../media/image31.png"/><Relationship Id="rId23" Type="http://schemas.openxmlformats.org/officeDocument/2006/relationships/image" Target="../media/image1.png"/><Relationship Id="rId67" Type="http://schemas.openxmlformats.org/officeDocument/2006/relationships/hyperlink" Target="https://www.youtube.com/watch_popup?v=4wQL5FilFj4" TargetMode="External"/><Relationship Id="rId60" Type="http://schemas.openxmlformats.org/officeDocument/2006/relationships/image" Target="../media/image21.png"/><Relationship Id="rId26" Type="http://schemas.openxmlformats.org/officeDocument/2006/relationships/hyperlink" Target="https://www.youtube.com/embed/WH_SK0Jvq8M" TargetMode="External"/><Relationship Id="rId25" Type="http://schemas.openxmlformats.org/officeDocument/2006/relationships/image" Target="../media/image20.png"/><Relationship Id="rId69" Type="http://schemas.openxmlformats.org/officeDocument/2006/relationships/hyperlink" Target="https://www.youtube.com/watch_popup?v=8hX8NjblTIo" TargetMode="External"/><Relationship Id="rId28" Type="http://schemas.openxmlformats.org/officeDocument/2006/relationships/hyperlink" Target="https://www.youtube.com/embed/LgtjRAltKWA?feature=youtu.be" TargetMode="External"/><Relationship Id="rId27" Type="http://schemas.openxmlformats.org/officeDocument/2006/relationships/image" Target="../media/image8.png"/><Relationship Id="rId29" Type="http://schemas.openxmlformats.org/officeDocument/2006/relationships/image" Target="../media/image15.jpg"/><Relationship Id="rId51" Type="http://schemas.openxmlformats.org/officeDocument/2006/relationships/hyperlink" Target="https://www.seussville.com/characters/horton/" TargetMode="External"/><Relationship Id="rId50" Type="http://schemas.openxmlformats.org/officeDocument/2006/relationships/image" Target="../media/image30.png"/><Relationship Id="rId53" Type="http://schemas.openxmlformats.org/officeDocument/2006/relationships/image" Target="../media/image36.png"/><Relationship Id="rId52" Type="http://schemas.openxmlformats.org/officeDocument/2006/relationships/image" Target="../media/image35.png"/><Relationship Id="rId11" Type="http://schemas.openxmlformats.org/officeDocument/2006/relationships/image" Target="../media/image13.png"/><Relationship Id="rId55" Type="http://schemas.openxmlformats.org/officeDocument/2006/relationships/image" Target="../media/image28.png"/><Relationship Id="rId10" Type="http://schemas.openxmlformats.org/officeDocument/2006/relationships/hyperlink" Target="https://www.youtube.com/watch_popup?v=jdotPwVJYzs" TargetMode="External"/><Relationship Id="rId54" Type="http://schemas.openxmlformats.org/officeDocument/2006/relationships/hyperlink" Target="https://www.seussville.com/characters/the-lorax/" TargetMode="External"/><Relationship Id="rId13" Type="http://schemas.openxmlformats.org/officeDocument/2006/relationships/image" Target="../media/image12.png"/><Relationship Id="rId57" Type="http://schemas.openxmlformats.org/officeDocument/2006/relationships/image" Target="../media/image41.png"/><Relationship Id="rId12" Type="http://schemas.openxmlformats.org/officeDocument/2006/relationships/hyperlink" Target="https://www.youtube.com/embed/oLpZE32QG5g" TargetMode="External"/><Relationship Id="rId56" Type="http://schemas.openxmlformats.org/officeDocument/2006/relationships/hyperlink" Target="https://www.seussville.com/characters/the-whos/" TargetMode="External"/><Relationship Id="rId15" Type="http://schemas.openxmlformats.org/officeDocument/2006/relationships/image" Target="../media/image3.png"/><Relationship Id="rId59" Type="http://schemas.openxmlformats.org/officeDocument/2006/relationships/image" Target="../media/image24.png"/><Relationship Id="rId14" Type="http://schemas.openxmlformats.org/officeDocument/2006/relationships/hyperlink" Target="https://www.youtube.com/watch_popup?v=-LL62u6-OjY" TargetMode="External"/><Relationship Id="rId58" Type="http://schemas.openxmlformats.org/officeDocument/2006/relationships/hyperlink" Target="https://www.youtube.com/watch_popup?v=c-jB21cm2mo" TargetMode="External"/><Relationship Id="rId17" Type="http://schemas.openxmlformats.org/officeDocument/2006/relationships/image" Target="../media/image9.png"/><Relationship Id="rId16" Type="http://schemas.openxmlformats.org/officeDocument/2006/relationships/hyperlink" Target="https://www.youtube.com/embed/ZRhhiiChxBE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www.youtube.com/embed/B-i1E1Ubw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9725" y="3690375"/>
            <a:ext cx="9667475" cy="15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b="18094" l="5211" r="6151" t="21729"/>
          <a:stretch/>
        </p:blipFill>
        <p:spPr>
          <a:xfrm>
            <a:off x="0" y="0"/>
            <a:ext cx="9144000" cy="36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517000" y="1995525"/>
            <a:ext cx="1785775" cy="17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>
            <a:hlinkClick/>
          </p:cNvPr>
          <p:cNvSpPr txBox="1"/>
          <p:nvPr/>
        </p:nvSpPr>
        <p:spPr>
          <a:xfrm>
            <a:off x="2213175" y="1996625"/>
            <a:ext cx="4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>
            <a:hlinkClick/>
          </p:cNvPr>
          <p:cNvSpPr txBox="1"/>
          <p:nvPr/>
        </p:nvSpPr>
        <p:spPr>
          <a:xfrm>
            <a:off x="2812625" y="1503550"/>
            <a:ext cx="5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>
            <a:hlinkClick/>
          </p:cNvPr>
          <p:cNvSpPr txBox="1"/>
          <p:nvPr/>
        </p:nvSpPr>
        <p:spPr>
          <a:xfrm>
            <a:off x="3508725" y="1513225"/>
            <a:ext cx="6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8">
            <a:alphaModFix/>
          </a:blip>
          <a:srcRect b="0" l="0" r="0" t="19756"/>
          <a:stretch/>
        </p:blipFill>
        <p:spPr>
          <a:xfrm>
            <a:off x="793963" y="3267378"/>
            <a:ext cx="1686400" cy="67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2095" y="840101"/>
            <a:ext cx="6681780" cy="36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21963" y="680107"/>
            <a:ext cx="737700" cy="931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15700" y="1811524"/>
            <a:ext cx="670725" cy="921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05587" y="757330"/>
            <a:ext cx="694950" cy="91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676787" y="1815346"/>
            <a:ext cx="737700" cy="89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393613" y="2855769"/>
            <a:ext cx="737625" cy="99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760325" y="745258"/>
            <a:ext cx="694975" cy="85713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952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91188" y="2889726"/>
            <a:ext cx="695000" cy="95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flipH="1">
            <a:off x="-189350" y="3180715"/>
            <a:ext cx="2523025" cy="200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573900" y="1831904"/>
            <a:ext cx="695025" cy="88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005313" y="1789171"/>
            <a:ext cx="628500" cy="957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714800" y="3122175"/>
            <a:ext cx="755277" cy="7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457463" y="1843059"/>
            <a:ext cx="628475" cy="857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835376" y="1776553"/>
            <a:ext cx="695025" cy="957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302965" y="1859617"/>
            <a:ext cx="628500" cy="849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940975" y="2885658"/>
            <a:ext cx="628475" cy="95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624225" y="2877977"/>
            <a:ext cx="694950" cy="926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394398" y="2920312"/>
            <a:ext cx="670728" cy="9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/>
          <p:nvPr/>
        </p:nvSpPr>
        <p:spPr>
          <a:xfrm>
            <a:off x="1116374" y="63375"/>
            <a:ext cx="6976751" cy="5900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Chelsea Market"/>
              </a:rPr>
              <a:t>Happy Birthday Dr. Seuss</a:t>
            </a:r>
          </a:p>
        </p:txBody>
      </p:sp>
      <p:pic>
        <p:nvPicPr>
          <p:cNvPr id="86" name="Google Shape;86;p14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3226" l="7815" r="5349" t="6407"/>
          <a:stretch/>
        </p:blipFill>
        <p:spPr>
          <a:xfrm>
            <a:off x="4317300" y="729588"/>
            <a:ext cx="628474" cy="89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121912" y="766350"/>
            <a:ext cx="628500" cy="83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832012" y="717626"/>
            <a:ext cx="670726" cy="914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562513" y="713400"/>
            <a:ext cx="695025" cy="91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960250" y="3248925"/>
            <a:ext cx="2273175" cy="22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06223" y="191550"/>
            <a:ext cx="1542653" cy="15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0" l="19371" r="12850" t="0"/>
          <a:stretch/>
        </p:blipFill>
        <p:spPr>
          <a:xfrm>
            <a:off x="1104251" y="2510838"/>
            <a:ext cx="865249" cy="9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3759200" y="3368465"/>
            <a:ext cx="1603600" cy="180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6174775" y="2933927"/>
            <a:ext cx="670750" cy="91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6294300" y="2599226"/>
            <a:ext cx="1720548" cy="172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5859750" y="3395750"/>
            <a:ext cx="1603600" cy="160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965527" y="724787"/>
            <a:ext cx="2134154" cy="14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6132425" y="466750"/>
            <a:ext cx="1168500" cy="11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4121162" y="1788883"/>
            <a:ext cx="670725" cy="94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68300" y="1847705"/>
            <a:ext cx="628500" cy="85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4924896" y="3417525"/>
            <a:ext cx="1885375" cy="188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-177075" y="3632912"/>
            <a:ext cx="1099200" cy="10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75">
            <a:alphaModFix/>
          </a:blip>
          <a:srcRect b="0" l="29117" r="21150" t="10992"/>
          <a:stretch/>
        </p:blipFill>
        <p:spPr>
          <a:xfrm>
            <a:off x="7391400" y="1938363"/>
            <a:ext cx="1603600" cy="28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6784725" y="3874813"/>
            <a:ext cx="1282300" cy="12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8003923" y="3708798"/>
            <a:ext cx="1168500" cy="128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