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20" Type="http://schemas.openxmlformats.org/officeDocument/2006/relationships/hyperlink" Target="https://www.youtube.com/embed/l--yNp5cjpw" TargetMode="External"/><Relationship Id="rId22" Type="http://schemas.openxmlformats.org/officeDocument/2006/relationships/hyperlink" Target="https://www.youtube.com/embed/6irFvA6A-MU" TargetMode="External"/><Relationship Id="rId21" Type="http://schemas.openxmlformats.org/officeDocument/2006/relationships/image" Target="../media/image5.png"/><Relationship Id="rId24" Type="http://schemas.openxmlformats.org/officeDocument/2006/relationships/hyperlink" Target="https://www.youtube.com/embed/bs4y8sMTWeI" TargetMode="External"/><Relationship Id="rId23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17.png"/><Relationship Id="rId9" Type="http://schemas.openxmlformats.org/officeDocument/2006/relationships/hyperlink" Target="https://www.youtube.com/embed/fFYclfBa2JA" TargetMode="External"/><Relationship Id="rId26" Type="http://schemas.openxmlformats.org/officeDocument/2006/relationships/hyperlink" Target="https://www.pbs.org/parents/crafts-and-experiments/happy-pi-day" TargetMode="External"/><Relationship Id="rId25" Type="http://schemas.openxmlformats.org/officeDocument/2006/relationships/image" Target="../media/image19.png"/><Relationship Id="rId28" Type="http://schemas.openxmlformats.org/officeDocument/2006/relationships/hyperlink" Target="https://www.youtube.com/embed/xJ4MbU8928c" TargetMode="External"/><Relationship Id="rId27" Type="http://schemas.openxmlformats.org/officeDocument/2006/relationships/image" Target="../media/image13.png"/><Relationship Id="rId5" Type="http://schemas.openxmlformats.org/officeDocument/2006/relationships/hyperlink" Target="https://www.youtube.com/embed/lVf9jkQ2QqA" TargetMode="External"/><Relationship Id="rId6" Type="http://schemas.openxmlformats.org/officeDocument/2006/relationships/image" Target="../media/image8.png"/><Relationship Id="rId29" Type="http://schemas.openxmlformats.org/officeDocument/2006/relationships/image" Target="../media/image4.jpg"/><Relationship Id="rId7" Type="http://schemas.openxmlformats.org/officeDocument/2006/relationships/hyperlink" Target="https://www.youtube.com/embed/D0dI6McraBM" TargetMode="External"/><Relationship Id="rId8" Type="http://schemas.openxmlformats.org/officeDocument/2006/relationships/image" Target="../media/image3.png"/><Relationship Id="rId31" Type="http://schemas.openxmlformats.org/officeDocument/2006/relationships/image" Target="../media/image11.png"/><Relationship Id="rId30" Type="http://schemas.openxmlformats.org/officeDocument/2006/relationships/hyperlink" Target="https://www.sesamestreet.org/games?id=26835" TargetMode="External"/><Relationship Id="rId11" Type="http://schemas.openxmlformats.org/officeDocument/2006/relationships/hyperlink" Target="https://www.youtube.com/embed/5faCu3rQuJ0" TargetMode="External"/><Relationship Id="rId33" Type="http://schemas.openxmlformats.org/officeDocument/2006/relationships/image" Target="../media/image18.png"/><Relationship Id="rId10" Type="http://schemas.openxmlformats.org/officeDocument/2006/relationships/image" Target="../media/image6.png"/><Relationship Id="rId32" Type="http://schemas.openxmlformats.org/officeDocument/2006/relationships/hyperlink" Target="https://www.sesamestreet.org/videos?vid=1785" TargetMode="External"/><Relationship Id="rId13" Type="http://schemas.openxmlformats.org/officeDocument/2006/relationships/image" Target="../media/image14.png"/><Relationship Id="rId35" Type="http://schemas.openxmlformats.org/officeDocument/2006/relationships/image" Target="../media/image2.png"/><Relationship Id="rId12" Type="http://schemas.openxmlformats.org/officeDocument/2006/relationships/image" Target="../media/image15.png"/><Relationship Id="rId34" Type="http://schemas.openxmlformats.org/officeDocument/2006/relationships/hyperlink" Target="https://www.youtube.com/embed/2S__fbCGwOM" TargetMode="External"/><Relationship Id="rId15" Type="http://schemas.openxmlformats.org/officeDocument/2006/relationships/image" Target="../media/image12.jpg"/><Relationship Id="rId14" Type="http://schemas.openxmlformats.org/officeDocument/2006/relationships/hyperlink" Target="http://www.youtube.com/watch?v=oOccLId-LJg" TargetMode="External"/><Relationship Id="rId36" Type="http://schemas.openxmlformats.org/officeDocument/2006/relationships/image" Target="../media/image9.png"/><Relationship Id="rId17" Type="http://schemas.openxmlformats.org/officeDocument/2006/relationships/image" Target="../media/image16.png"/><Relationship Id="rId16" Type="http://schemas.openxmlformats.org/officeDocument/2006/relationships/hyperlink" Target="https://www.youtube.com/embed/aUiAnNXxvHc" TargetMode="External"/><Relationship Id="rId19" Type="http://schemas.openxmlformats.org/officeDocument/2006/relationships/image" Target="../media/image10.png"/><Relationship Id="rId18" Type="http://schemas.openxmlformats.org/officeDocument/2006/relationships/hyperlink" Target="https://www.youtube.com/embed/cQXvBKUDinE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96275" y="0"/>
            <a:ext cx="9237425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22800" y="2662676"/>
            <a:ext cx="4144050" cy="192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101536" y="841736"/>
            <a:ext cx="755100" cy="1134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279600" y="931550"/>
            <a:ext cx="1430449" cy="1072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>
            <a:hlinkClick r:id="rId9"/>
          </p:cNvPr>
          <p:cNvPicPr preferRelativeResize="0"/>
          <p:nvPr/>
        </p:nvPicPr>
        <p:blipFill rotWithShape="1">
          <a:blip r:embed="rId10">
            <a:alphaModFix/>
          </a:blip>
          <a:srcRect b="0" l="0" r="0" t="19704"/>
          <a:stretch/>
        </p:blipFill>
        <p:spPr>
          <a:xfrm>
            <a:off x="5101529" y="2249077"/>
            <a:ext cx="1641848" cy="2538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>
            <a:hlinkClick r:id="rId11"/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6192401" y="2571750"/>
            <a:ext cx="2874450" cy="1437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 rotWithShape="1">
          <a:blip r:embed="rId13">
            <a:alphaModFix/>
          </a:blip>
          <a:srcRect b="50767" l="13173" r="12271" t="19309"/>
          <a:stretch/>
        </p:blipFill>
        <p:spPr>
          <a:xfrm>
            <a:off x="1963350" y="2401087"/>
            <a:ext cx="3215599" cy="645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/>
          <p:cNvPicPr preferRelativeResize="0"/>
          <p:nvPr/>
        </p:nvPicPr>
        <p:blipFill rotWithShape="1">
          <a:blip r:embed="rId13">
            <a:alphaModFix/>
          </a:blip>
          <a:srcRect b="50767" l="13173" r="12271" t="19309"/>
          <a:stretch/>
        </p:blipFill>
        <p:spPr>
          <a:xfrm>
            <a:off x="1963350" y="1359037"/>
            <a:ext cx="3215599" cy="6453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ubscribe and watch new videos uploaded every week.&#10;★ YouTube Channel: https://www.youtube.com/Pinkfong&#10;&#10;Happy International Women's Day!&#10;Celebrate this women's day with Pinkfong's special song!&#10;&#10;You're watching &quot;I can do anything&quot;, a special song dedicated to the International Women's Day by Pinkfong!&#10;&#10;----&#10;★Lyrics&#10;&#10;I can do anything.&#10;You can be anything. &#10;Shout it out to the world. &#10;&#10;Yeah! Yeah! Yeah! &#10;&#10;I know who I am.&#10;Also who I wanna be.&#10;Nobody, nobody can &#10;take that from me.&#10;&#10;Yeah! Yeah! Yeah! &#10;There you go!&#10;&#10;What's on the other side &#10;of the sea?&#10;Go! Go! &#10;Nothing’s gonna get in my way.&#10;I know, you’re gonna &#10;change the world. &#10;Raise your voice!&#10;&#10;Yeah! Yeah! Yeah! &#10;&#10;I can do anything. &#10;You can be anything. &#10;Shout it out to the world. &#10;&#10;Yeah! Yeah! Yeah! &#10;&#10;Now is the time &#10;to show yourself.&#10;I’m going to make the world &#10;a better place.&#10;Everything you dream to be. &#10;Go! Go! Go!&#10;&#10;Yeah! Yeah! Yeah! &#10;&#10;I can do anything.  &#10;You can be anything. &#10; We can do anything. &#10;&#10;Shout! &#10;&#10;&#10;&#10;----&#10;Subscribe to Pinkfong's YouTube channel for hundreds of kids' favorite songs and stories, including phonics songs, nursery rhymes, bedtime lullabies, children's classics, fairy tales and more!&#10;&#10;Pinkfong! no. 1 kids' app chosen by 100 million children worldwide&#10;★ Best Kids Songs &amp; Stories [Free Download]: http://i.sstudy.kr/L/591/des/&#10;&#10;Enjoy educational songs and stories for preschool kids created by experts in children's education.&#10;&#10;Follow us on Facebook for new updates and free promotions.&#10;★ Facebook: https://www.facebook.com/pinkfong.official &#10;★ Instagram: https://instagram.com/pinkfong.official &#10;★ Twitter: https://twitter.com/pinkfong_usa&#10;★ Website:  https://www.pinkfong.com &#10;★ Official Merch Store: https://www.amazon.com/pinkfong&#10;&#10;Copyright © 2019 Smart Study Co., Ltd. All Rights Reserved.&#10;#internationalwomensday #womensday #pinkfong" id="62" name="Google Shape;62;p13" title="I can do anything | International Women's Day | Pinkfong Songs for Children">
            <a:hlinkClick r:id="rId14"/>
          </p:cNvPr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7798150" y="1620213"/>
            <a:ext cx="1268700" cy="951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>
            <a:hlinkClick r:id="rId16"/>
          </p:cNvPr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2098825" y="2130200"/>
            <a:ext cx="645350" cy="645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>
            <a:hlinkClick r:id="rId18"/>
          </p:cNvPr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-353725" y="3020260"/>
            <a:ext cx="3097900" cy="1858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3">
            <a:hlinkClick r:id="rId20"/>
          </p:cNvPr>
          <p:cNvPicPr preferRelativeResize="0"/>
          <p:nvPr/>
        </p:nvPicPr>
        <p:blipFill rotWithShape="1">
          <a:blip r:embed="rId21">
            <a:alphaModFix/>
          </a:blip>
          <a:srcRect b="0" l="12177" r="12373" t="0"/>
          <a:stretch/>
        </p:blipFill>
        <p:spPr>
          <a:xfrm>
            <a:off x="2843475" y="1976476"/>
            <a:ext cx="598225" cy="792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3">
            <a:hlinkClick r:id="rId22"/>
          </p:cNvPr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3544899" y="1984495"/>
            <a:ext cx="598225" cy="777379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3">
            <a:hlinkClick r:id="rId24"/>
          </p:cNvPr>
          <p:cNvPicPr preferRelativeResize="0"/>
          <p:nvPr/>
        </p:nvPicPr>
        <p:blipFill rotWithShape="1">
          <a:blip r:embed="rId25">
            <a:alphaModFix/>
          </a:blip>
          <a:srcRect b="3799" l="42541" r="0" t="0"/>
          <a:stretch/>
        </p:blipFill>
        <p:spPr>
          <a:xfrm>
            <a:off x="4233850" y="2137552"/>
            <a:ext cx="688280" cy="645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3">
            <a:hlinkClick r:id="rId26"/>
          </p:cNvPr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3226575" y="1359034"/>
            <a:ext cx="1430450" cy="338791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3">
            <a:hlinkClick r:id="rId28"/>
          </p:cNvPr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2471825" y="975011"/>
            <a:ext cx="577175" cy="722814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3">
            <a:hlinkClick r:id="rId30"/>
          </p:cNvPr>
          <p:cNvPicPr preferRelativeResize="0"/>
          <p:nvPr/>
        </p:nvPicPr>
        <p:blipFill>
          <a:blip r:embed="rId31">
            <a:alphaModFix/>
          </a:blip>
          <a:stretch>
            <a:fillRect/>
          </a:stretch>
        </p:blipFill>
        <p:spPr>
          <a:xfrm>
            <a:off x="3686000" y="3588700"/>
            <a:ext cx="1310472" cy="1134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3">
            <a:hlinkClick r:id="rId32"/>
          </p:cNvPr>
          <p:cNvPicPr preferRelativeResize="0"/>
          <p:nvPr/>
        </p:nvPicPr>
        <p:blipFill>
          <a:blip r:embed="rId33">
            <a:alphaModFix/>
          </a:blip>
          <a:stretch>
            <a:fillRect/>
          </a:stretch>
        </p:blipFill>
        <p:spPr>
          <a:xfrm>
            <a:off x="2246654" y="3295274"/>
            <a:ext cx="1539429" cy="1134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3">
            <a:hlinkClick r:id="rId34"/>
          </p:cNvPr>
          <p:cNvPicPr preferRelativeResize="0"/>
          <p:nvPr/>
        </p:nvPicPr>
        <p:blipFill>
          <a:blip r:embed="rId35">
            <a:alphaModFix/>
          </a:blip>
          <a:stretch>
            <a:fillRect/>
          </a:stretch>
        </p:blipFill>
        <p:spPr>
          <a:xfrm>
            <a:off x="7064700" y="4165265"/>
            <a:ext cx="645350" cy="66771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3"/>
          <p:cNvPicPr preferRelativeResize="0"/>
          <p:nvPr/>
        </p:nvPicPr>
        <p:blipFill>
          <a:blip r:embed="rId36">
            <a:alphaModFix/>
          </a:blip>
          <a:stretch>
            <a:fillRect/>
          </a:stretch>
        </p:blipFill>
        <p:spPr>
          <a:xfrm>
            <a:off x="7869027" y="661125"/>
            <a:ext cx="1102956" cy="868175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3"/>
          <p:cNvSpPr txBox="1"/>
          <p:nvPr/>
        </p:nvSpPr>
        <p:spPr>
          <a:xfrm>
            <a:off x="7636050" y="4729800"/>
            <a:ext cx="1312500" cy="38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@MsAllgeier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