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bs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b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3" Type="http://schemas.openxmlformats.org/officeDocument/2006/relationships/image" Target="../media/image5.png"/><Relationship Id="rId12" Type="http://schemas.openxmlformats.org/officeDocument/2006/relationships/hyperlink" Target="https://youtu.be/z8fesFsQPx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9" Type="http://schemas.openxmlformats.org/officeDocument/2006/relationships/hyperlink" Target="https://youtu.be/HAujrg6nMTI" TargetMode="External"/><Relationship Id="rId15" Type="http://schemas.openxmlformats.org/officeDocument/2006/relationships/image" Target="../media/image8.png"/><Relationship Id="rId14" Type="http://schemas.openxmlformats.org/officeDocument/2006/relationships/hyperlink" Target="https://youtu.be/BSJsP_EBhR4" TargetMode="External"/><Relationship Id="rId17" Type="http://schemas.openxmlformats.org/officeDocument/2006/relationships/image" Target="../media/image9.png"/><Relationship Id="rId16" Type="http://schemas.openxmlformats.org/officeDocument/2006/relationships/hyperlink" Target="https://youtu.be/KZhtsF0vczw" TargetMode="External"/><Relationship Id="rId5" Type="http://schemas.openxmlformats.org/officeDocument/2006/relationships/image" Target="../media/image1.jpg"/><Relationship Id="rId19" Type="http://schemas.openxmlformats.org/officeDocument/2006/relationships/image" Target="../media/image6.png"/><Relationship Id="rId6" Type="http://schemas.openxmlformats.org/officeDocument/2006/relationships/hyperlink" Target="https://youtu.be/Dh5ufYHQ2Gs" TargetMode="External"/><Relationship Id="rId18" Type="http://schemas.openxmlformats.org/officeDocument/2006/relationships/hyperlink" Target="https://youtu.be/lPgTdgvj_jc" TargetMode="External"/><Relationship Id="rId7" Type="http://schemas.openxmlformats.org/officeDocument/2006/relationships/image" Target="../media/image4.jp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E49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075" y="0"/>
            <a:ext cx="5968925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543400" y="-114150"/>
            <a:ext cx="2563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2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MARCH</a:t>
            </a:r>
            <a:endParaRPr b="1" i="1" sz="3500">
              <a:solidFill>
                <a:srgbClr val="38761D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7125" y="0"/>
            <a:ext cx="1762451" cy="4005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291625" y="755325"/>
            <a:ext cx="92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8600" y="6771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8613" y="137970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5925" y="137970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5925" y="6771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3250" y="137970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3025" y="13548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7900" y="13548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0100" y="13548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3250" y="6771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65700" y="6296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7900" y="6771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0100" y="6771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65713" y="20800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7900" y="20829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0100" y="20829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1313" y="34894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2888" y="278620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2888" y="20829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1313" y="137970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7900" y="27848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0100" y="281108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7275" y="27848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2463" y="208228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8600" y="2784859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1388" y="208228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8600" y="34874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0575" y="28052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3250" y="281108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1388" y="-1"/>
            <a:ext cx="421637" cy="4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7275" y="3487434"/>
            <a:ext cx="619373" cy="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2338" y="3539884"/>
            <a:ext cx="619373" cy="5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5975420" y="6907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3</a:t>
            </a:r>
            <a:endParaRPr b="1" sz="1900"/>
          </a:p>
        </p:txBody>
      </p:sp>
      <p:sp>
        <p:nvSpPr>
          <p:cNvPr id="90" name="Google Shape;90;p13"/>
          <p:cNvSpPr txBox="1"/>
          <p:nvPr/>
        </p:nvSpPr>
        <p:spPr>
          <a:xfrm>
            <a:off x="5137250" y="655375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</a:t>
            </a:r>
            <a:endParaRPr b="1" sz="1900"/>
          </a:p>
        </p:txBody>
      </p:sp>
      <p:sp>
        <p:nvSpPr>
          <p:cNvPr id="91" name="Google Shape;91;p13"/>
          <p:cNvSpPr txBox="1"/>
          <p:nvPr/>
        </p:nvSpPr>
        <p:spPr>
          <a:xfrm>
            <a:off x="4339550" y="683325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</a:t>
            </a:r>
            <a:endParaRPr b="1" sz="1900"/>
          </a:p>
        </p:txBody>
      </p:sp>
      <p:sp>
        <p:nvSpPr>
          <p:cNvPr id="92" name="Google Shape;92;p13"/>
          <p:cNvSpPr txBox="1"/>
          <p:nvPr/>
        </p:nvSpPr>
        <p:spPr>
          <a:xfrm>
            <a:off x="6813620" y="6907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4</a:t>
            </a:r>
            <a:endParaRPr b="1" sz="1900"/>
          </a:p>
        </p:txBody>
      </p:sp>
      <p:sp>
        <p:nvSpPr>
          <p:cNvPr id="93" name="Google Shape;93;p13"/>
          <p:cNvSpPr txBox="1"/>
          <p:nvPr/>
        </p:nvSpPr>
        <p:spPr>
          <a:xfrm>
            <a:off x="7651820" y="6907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5</a:t>
            </a:r>
            <a:endParaRPr b="1" sz="1900"/>
          </a:p>
        </p:txBody>
      </p:sp>
      <p:sp>
        <p:nvSpPr>
          <p:cNvPr id="94" name="Google Shape;94;p13"/>
          <p:cNvSpPr txBox="1"/>
          <p:nvPr/>
        </p:nvSpPr>
        <p:spPr>
          <a:xfrm>
            <a:off x="8490020" y="6907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6</a:t>
            </a:r>
            <a:endParaRPr b="1" sz="1900"/>
          </a:p>
        </p:txBody>
      </p:sp>
      <p:sp>
        <p:nvSpPr>
          <p:cNvPr id="95" name="Google Shape;95;p13"/>
          <p:cNvSpPr txBox="1"/>
          <p:nvPr/>
        </p:nvSpPr>
        <p:spPr>
          <a:xfrm>
            <a:off x="8415326" y="1376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13</a:t>
            </a:r>
            <a:endParaRPr b="1" sz="1900"/>
          </a:p>
        </p:txBody>
      </p:sp>
      <p:sp>
        <p:nvSpPr>
          <p:cNvPr id="96" name="Google Shape;96;p13"/>
          <p:cNvSpPr txBox="1"/>
          <p:nvPr/>
        </p:nvSpPr>
        <p:spPr>
          <a:xfrm>
            <a:off x="7575626" y="1376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12</a:t>
            </a:r>
            <a:endParaRPr b="1" sz="1900"/>
          </a:p>
        </p:txBody>
      </p:sp>
      <p:sp>
        <p:nvSpPr>
          <p:cNvPr id="97" name="Google Shape;97;p13"/>
          <p:cNvSpPr txBox="1"/>
          <p:nvPr/>
        </p:nvSpPr>
        <p:spPr>
          <a:xfrm>
            <a:off x="5899226" y="1376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10</a:t>
            </a:r>
            <a:endParaRPr b="1" sz="1900"/>
          </a:p>
        </p:txBody>
      </p:sp>
      <p:sp>
        <p:nvSpPr>
          <p:cNvPr id="98" name="Google Shape;98;p13"/>
          <p:cNvSpPr txBox="1"/>
          <p:nvPr/>
        </p:nvSpPr>
        <p:spPr>
          <a:xfrm>
            <a:off x="3492295" y="13765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7</a:t>
            </a:r>
            <a:endParaRPr b="1" sz="1900"/>
          </a:p>
        </p:txBody>
      </p:sp>
      <p:sp>
        <p:nvSpPr>
          <p:cNvPr id="99" name="Google Shape;99;p13"/>
          <p:cNvSpPr txBox="1"/>
          <p:nvPr/>
        </p:nvSpPr>
        <p:spPr>
          <a:xfrm>
            <a:off x="4330495" y="13765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8</a:t>
            </a:r>
            <a:endParaRPr b="1" sz="1900"/>
          </a:p>
        </p:txBody>
      </p:sp>
      <p:sp>
        <p:nvSpPr>
          <p:cNvPr id="100" name="Google Shape;100;p13"/>
          <p:cNvSpPr txBox="1"/>
          <p:nvPr/>
        </p:nvSpPr>
        <p:spPr>
          <a:xfrm>
            <a:off x="5168695" y="1376543"/>
            <a:ext cx="421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9</a:t>
            </a:r>
            <a:endParaRPr b="1" sz="1900"/>
          </a:p>
        </p:txBody>
      </p:sp>
      <p:sp>
        <p:nvSpPr>
          <p:cNvPr id="101" name="Google Shape;101;p13"/>
          <p:cNvSpPr txBox="1"/>
          <p:nvPr/>
        </p:nvSpPr>
        <p:spPr>
          <a:xfrm>
            <a:off x="6737426" y="1376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11</a:t>
            </a:r>
            <a:endParaRPr b="1" sz="1900"/>
          </a:p>
        </p:txBody>
      </p:sp>
      <p:sp>
        <p:nvSpPr>
          <p:cNvPr id="102" name="Google Shape;102;p13"/>
          <p:cNvSpPr txBox="1"/>
          <p:nvPr/>
        </p:nvSpPr>
        <p:spPr>
          <a:xfrm>
            <a:off x="34608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14</a:t>
            </a:r>
            <a:endParaRPr b="1" sz="1900"/>
          </a:p>
        </p:txBody>
      </p:sp>
      <p:sp>
        <p:nvSpPr>
          <p:cNvPr id="103" name="Google Shape;103;p13"/>
          <p:cNvSpPr txBox="1"/>
          <p:nvPr/>
        </p:nvSpPr>
        <p:spPr>
          <a:xfrm>
            <a:off x="42990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15</a:t>
            </a:r>
            <a:endParaRPr b="1" sz="1900"/>
          </a:p>
        </p:txBody>
      </p:sp>
      <p:sp>
        <p:nvSpPr>
          <p:cNvPr id="104" name="Google Shape;104;p13"/>
          <p:cNvSpPr txBox="1"/>
          <p:nvPr/>
        </p:nvSpPr>
        <p:spPr>
          <a:xfrm>
            <a:off x="51372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16</a:t>
            </a:r>
            <a:endParaRPr b="1" sz="1900"/>
          </a:p>
        </p:txBody>
      </p:sp>
      <p:sp>
        <p:nvSpPr>
          <p:cNvPr id="105" name="Google Shape;105;p13"/>
          <p:cNvSpPr txBox="1"/>
          <p:nvPr/>
        </p:nvSpPr>
        <p:spPr>
          <a:xfrm>
            <a:off x="67374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18</a:t>
            </a:r>
            <a:endParaRPr b="1" sz="1900"/>
          </a:p>
        </p:txBody>
      </p:sp>
      <p:sp>
        <p:nvSpPr>
          <p:cNvPr id="106" name="Google Shape;106;p13"/>
          <p:cNvSpPr txBox="1"/>
          <p:nvPr/>
        </p:nvSpPr>
        <p:spPr>
          <a:xfrm>
            <a:off x="75756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19</a:t>
            </a:r>
            <a:endParaRPr b="1" sz="1900"/>
          </a:p>
        </p:txBody>
      </p:sp>
      <p:sp>
        <p:nvSpPr>
          <p:cNvPr id="107" name="Google Shape;107;p13"/>
          <p:cNvSpPr txBox="1"/>
          <p:nvPr/>
        </p:nvSpPr>
        <p:spPr>
          <a:xfrm>
            <a:off x="84138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20</a:t>
            </a:r>
            <a:endParaRPr b="1" sz="1900"/>
          </a:p>
        </p:txBody>
      </p:sp>
      <p:sp>
        <p:nvSpPr>
          <p:cNvPr id="108" name="Google Shape;108;p13"/>
          <p:cNvSpPr txBox="1"/>
          <p:nvPr/>
        </p:nvSpPr>
        <p:spPr>
          <a:xfrm>
            <a:off x="84138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27</a:t>
            </a:r>
            <a:endParaRPr b="1" sz="1900"/>
          </a:p>
        </p:txBody>
      </p:sp>
      <p:sp>
        <p:nvSpPr>
          <p:cNvPr id="109" name="Google Shape;109;p13"/>
          <p:cNvSpPr txBox="1"/>
          <p:nvPr/>
        </p:nvSpPr>
        <p:spPr>
          <a:xfrm>
            <a:off x="34608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21</a:t>
            </a:r>
            <a:endParaRPr b="1" sz="1900"/>
          </a:p>
        </p:txBody>
      </p:sp>
      <p:sp>
        <p:nvSpPr>
          <p:cNvPr id="110" name="Google Shape;110;p13"/>
          <p:cNvSpPr txBox="1"/>
          <p:nvPr/>
        </p:nvSpPr>
        <p:spPr>
          <a:xfrm>
            <a:off x="42990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22</a:t>
            </a:r>
            <a:endParaRPr b="1" sz="1900"/>
          </a:p>
        </p:txBody>
      </p:sp>
      <p:sp>
        <p:nvSpPr>
          <p:cNvPr id="111" name="Google Shape;111;p13"/>
          <p:cNvSpPr txBox="1"/>
          <p:nvPr/>
        </p:nvSpPr>
        <p:spPr>
          <a:xfrm>
            <a:off x="51372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23</a:t>
            </a:r>
            <a:endParaRPr b="1" sz="1900"/>
          </a:p>
        </p:txBody>
      </p:sp>
      <p:sp>
        <p:nvSpPr>
          <p:cNvPr id="112" name="Google Shape;112;p13"/>
          <p:cNvSpPr txBox="1"/>
          <p:nvPr/>
        </p:nvSpPr>
        <p:spPr>
          <a:xfrm>
            <a:off x="58992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24</a:t>
            </a:r>
            <a:endParaRPr b="1" sz="1900"/>
          </a:p>
        </p:txBody>
      </p:sp>
      <p:sp>
        <p:nvSpPr>
          <p:cNvPr id="113" name="Google Shape;113;p13"/>
          <p:cNvSpPr txBox="1"/>
          <p:nvPr/>
        </p:nvSpPr>
        <p:spPr>
          <a:xfrm>
            <a:off x="67374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25</a:t>
            </a:r>
            <a:endParaRPr b="1" sz="1900"/>
          </a:p>
        </p:txBody>
      </p:sp>
      <p:sp>
        <p:nvSpPr>
          <p:cNvPr id="114" name="Google Shape;114;p13"/>
          <p:cNvSpPr txBox="1"/>
          <p:nvPr/>
        </p:nvSpPr>
        <p:spPr>
          <a:xfrm>
            <a:off x="7575625" y="28243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26</a:t>
            </a:r>
            <a:endParaRPr b="1" sz="1900"/>
          </a:p>
        </p:txBody>
      </p:sp>
      <p:sp>
        <p:nvSpPr>
          <p:cNvPr id="115" name="Google Shape;115;p13"/>
          <p:cNvSpPr txBox="1"/>
          <p:nvPr/>
        </p:nvSpPr>
        <p:spPr>
          <a:xfrm>
            <a:off x="3460825" y="35101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28</a:t>
            </a:r>
            <a:endParaRPr b="1" sz="1900"/>
          </a:p>
        </p:txBody>
      </p:sp>
      <p:sp>
        <p:nvSpPr>
          <p:cNvPr id="116" name="Google Shape;116;p13"/>
          <p:cNvSpPr txBox="1"/>
          <p:nvPr/>
        </p:nvSpPr>
        <p:spPr>
          <a:xfrm>
            <a:off x="4222825" y="35101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29</a:t>
            </a:r>
            <a:endParaRPr b="1" sz="1900"/>
          </a:p>
        </p:txBody>
      </p:sp>
      <p:sp>
        <p:nvSpPr>
          <p:cNvPr id="117" name="Google Shape;117;p13"/>
          <p:cNvSpPr txBox="1"/>
          <p:nvPr/>
        </p:nvSpPr>
        <p:spPr>
          <a:xfrm>
            <a:off x="5137225" y="35101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30</a:t>
            </a:r>
            <a:endParaRPr b="1" sz="1900"/>
          </a:p>
        </p:txBody>
      </p:sp>
      <p:sp>
        <p:nvSpPr>
          <p:cNvPr id="118" name="Google Shape;118;p13"/>
          <p:cNvSpPr txBox="1"/>
          <p:nvPr/>
        </p:nvSpPr>
        <p:spPr>
          <a:xfrm>
            <a:off x="5899225" y="35101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31</a:t>
            </a:r>
            <a:endParaRPr b="1" sz="1900"/>
          </a:p>
        </p:txBody>
      </p:sp>
      <p:pic>
        <p:nvPicPr>
          <p:cNvPr id="119" name="Google Shape;119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85800" y="3793750"/>
            <a:ext cx="1258200" cy="125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20981" y="4195950"/>
            <a:ext cx="677100" cy="67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475" y="3187463"/>
            <a:ext cx="3132924" cy="16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56325" y="2002962"/>
            <a:ext cx="786525" cy="78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 txBox="1"/>
          <p:nvPr/>
        </p:nvSpPr>
        <p:spPr>
          <a:xfrm>
            <a:off x="5899226" y="2138550"/>
            <a:ext cx="496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17</a:t>
            </a:r>
            <a:endParaRPr b="1" sz="1900"/>
          </a:p>
        </p:txBody>
      </p:sp>
      <p:pic>
        <p:nvPicPr>
          <p:cNvPr id="124" name="Google Shape;124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257138" y="4192699"/>
            <a:ext cx="827734" cy="67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59276" y="0"/>
            <a:ext cx="1258199" cy="155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49003" y="3"/>
            <a:ext cx="1651699" cy="97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14011" y="1265525"/>
            <a:ext cx="1959288" cy="195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