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</p:sldIdLst>
  <p:sldSz cy="5143500" cx="9144000"/>
  <p:notesSz cx="6858000" cy="9144000"/>
  <p:embeddedFontLst>
    <p:embeddedFont>
      <p:font typeface="Architects Daughter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EBE1050-DC34-4AF1-8667-AA3C9967837B}">
  <a:tblStyle styleId="{2EBE1050-DC34-4AF1-8667-AA3C9967837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ArchitectsDaughter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bf1af6e79e_0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bf1af6e79e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38.png"/><Relationship Id="rId20" Type="http://schemas.openxmlformats.org/officeDocument/2006/relationships/image" Target="../media/image11.png"/><Relationship Id="rId22" Type="http://schemas.openxmlformats.org/officeDocument/2006/relationships/image" Target="../media/image5.png"/><Relationship Id="rId21" Type="http://schemas.openxmlformats.org/officeDocument/2006/relationships/image" Target="../media/image24.png"/><Relationship Id="rId24" Type="http://schemas.openxmlformats.org/officeDocument/2006/relationships/image" Target="../media/image18.png"/><Relationship Id="rId23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13.png"/><Relationship Id="rId9" Type="http://schemas.openxmlformats.org/officeDocument/2006/relationships/image" Target="../media/image15.png"/><Relationship Id="rId26" Type="http://schemas.openxmlformats.org/officeDocument/2006/relationships/image" Target="../media/image34.png"/><Relationship Id="rId25" Type="http://schemas.openxmlformats.org/officeDocument/2006/relationships/image" Target="../media/image22.png"/><Relationship Id="rId28" Type="http://schemas.openxmlformats.org/officeDocument/2006/relationships/image" Target="../media/image21.png"/><Relationship Id="rId27" Type="http://schemas.openxmlformats.org/officeDocument/2006/relationships/image" Target="../media/image31.png"/><Relationship Id="rId5" Type="http://schemas.openxmlformats.org/officeDocument/2006/relationships/image" Target="../media/image6.png"/><Relationship Id="rId6" Type="http://schemas.openxmlformats.org/officeDocument/2006/relationships/image" Target="../media/image1.png"/><Relationship Id="rId29" Type="http://schemas.openxmlformats.org/officeDocument/2006/relationships/image" Target="../media/image32.png"/><Relationship Id="rId7" Type="http://schemas.openxmlformats.org/officeDocument/2006/relationships/image" Target="../media/image7.png"/><Relationship Id="rId8" Type="http://schemas.openxmlformats.org/officeDocument/2006/relationships/image" Target="../media/image16.png"/><Relationship Id="rId31" Type="http://schemas.openxmlformats.org/officeDocument/2006/relationships/image" Target="../media/image26.png"/><Relationship Id="rId30" Type="http://schemas.openxmlformats.org/officeDocument/2006/relationships/image" Target="../media/image28.png"/><Relationship Id="rId11" Type="http://schemas.openxmlformats.org/officeDocument/2006/relationships/image" Target="../media/image17.png"/><Relationship Id="rId33" Type="http://schemas.openxmlformats.org/officeDocument/2006/relationships/image" Target="../media/image25.png"/><Relationship Id="rId10" Type="http://schemas.openxmlformats.org/officeDocument/2006/relationships/image" Target="../media/image4.png"/><Relationship Id="rId32" Type="http://schemas.openxmlformats.org/officeDocument/2006/relationships/image" Target="../media/image33.png"/><Relationship Id="rId13" Type="http://schemas.openxmlformats.org/officeDocument/2006/relationships/image" Target="../media/image20.png"/><Relationship Id="rId35" Type="http://schemas.openxmlformats.org/officeDocument/2006/relationships/image" Target="../media/image27.gif"/><Relationship Id="rId12" Type="http://schemas.openxmlformats.org/officeDocument/2006/relationships/image" Target="../media/image3.png"/><Relationship Id="rId34" Type="http://schemas.openxmlformats.org/officeDocument/2006/relationships/image" Target="../media/image29.png"/><Relationship Id="rId15" Type="http://schemas.openxmlformats.org/officeDocument/2006/relationships/image" Target="../media/image12.png"/><Relationship Id="rId37" Type="http://schemas.openxmlformats.org/officeDocument/2006/relationships/image" Target="../media/image35.png"/><Relationship Id="rId14" Type="http://schemas.openxmlformats.org/officeDocument/2006/relationships/image" Target="../media/image2.png"/><Relationship Id="rId36" Type="http://schemas.openxmlformats.org/officeDocument/2006/relationships/image" Target="../media/image30.png"/><Relationship Id="rId17" Type="http://schemas.openxmlformats.org/officeDocument/2006/relationships/image" Target="../media/image10.png"/><Relationship Id="rId39" Type="http://schemas.openxmlformats.org/officeDocument/2006/relationships/image" Target="../media/image37.jpg"/><Relationship Id="rId16" Type="http://schemas.openxmlformats.org/officeDocument/2006/relationships/image" Target="../media/image19.png"/><Relationship Id="rId38" Type="http://schemas.openxmlformats.org/officeDocument/2006/relationships/image" Target="../media/image36.png"/><Relationship Id="rId19" Type="http://schemas.openxmlformats.org/officeDocument/2006/relationships/image" Target="../media/image9.png"/><Relationship Id="rId18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" name="Google Shape;99;p25"/>
          <p:cNvGraphicFramePr/>
          <p:nvPr/>
        </p:nvGraphicFramePr>
        <p:xfrm>
          <a:off x="76650" y="847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{2EBE1050-DC34-4AF1-8667-AA3C9967837B}</a:tableStyleId>
              </a:tblPr>
              <a:tblGrid>
                <a:gridCol w="884050"/>
                <a:gridCol w="884050"/>
                <a:gridCol w="884050"/>
                <a:gridCol w="884050"/>
                <a:gridCol w="884050"/>
                <a:gridCol w="884050"/>
                <a:gridCol w="884050"/>
              </a:tblGrid>
              <a:tr h="529000"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rgbClr val="FFFFFF"/>
                        </a:solidFill>
                        <a:latin typeface="Architects Daughter"/>
                        <a:ea typeface="Architects Daughter"/>
                        <a:cs typeface="Architects Daughter"/>
                        <a:sym typeface="Architects Daughter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FFFF"/>
                          </a:solidFill>
                          <a:latin typeface="Architects Daughter"/>
                          <a:ea typeface="Architects Daughter"/>
                          <a:cs typeface="Architects Daughter"/>
                          <a:sym typeface="Architects Daughter"/>
                        </a:rPr>
                        <a:t>Sunday</a:t>
                      </a:r>
                      <a:endParaRPr b="1" sz="1000">
                        <a:solidFill>
                          <a:srgbClr val="FFFFFF"/>
                        </a:solidFill>
                        <a:latin typeface="Architects Daughter"/>
                        <a:ea typeface="Architects Daughter"/>
                        <a:cs typeface="Architects Daughter"/>
                        <a:sym typeface="Architects Daugh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FFFF"/>
                          </a:solidFill>
                          <a:latin typeface="Architects Daughter"/>
                          <a:ea typeface="Architects Daughter"/>
                          <a:cs typeface="Architects Daughter"/>
                          <a:sym typeface="Architects Daughter"/>
                        </a:rPr>
                        <a:t>Monday</a:t>
                      </a:r>
                      <a:endParaRPr b="1" sz="1000">
                        <a:solidFill>
                          <a:srgbClr val="FFFFFF"/>
                        </a:solidFill>
                        <a:latin typeface="Architects Daughter"/>
                        <a:ea typeface="Architects Daughter"/>
                        <a:cs typeface="Architects Daughter"/>
                        <a:sym typeface="Architects Daugh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FFFF"/>
                          </a:solidFill>
                          <a:latin typeface="Architects Daughter"/>
                          <a:ea typeface="Architects Daughter"/>
                          <a:cs typeface="Architects Daughter"/>
                          <a:sym typeface="Architects Daughter"/>
                        </a:rPr>
                        <a:t>Tuesday</a:t>
                      </a:r>
                      <a:endParaRPr b="1" sz="1000">
                        <a:solidFill>
                          <a:srgbClr val="FFFFFF"/>
                        </a:solidFill>
                        <a:latin typeface="Architects Daughter"/>
                        <a:ea typeface="Architects Daughter"/>
                        <a:cs typeface="Architects Daughter"/>
                        <a:sym typeface="Architects Daugh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FFFF"/>
                          </a:solidFill>
                          <a:latin typeface="Architects Daughter"/>
                          <a:ea typeface="Architects Daughter"/>
                          <a:cs typeface="Architects Daughter"/>
                          <a:sym typeface="Architects Daughter"/>
                        </a:rPr>
                        <a:t>Wednesday</a:t>
                      </a:r>
                      <a:endParaRPr b="1" sz="1000">
                        <a:solidFill>
                          <a:srgbClr val="FFFFFF"/>
                        </a:solidFill>
                        <a:latin typeface="Architects Daughter"/>
                        <a:ea typeface="Architects Daughter"/>
                        <a:cs typeface="Architects Daughter"/>
                        <a:sym typeface="Architects Daugh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FFFF"/>
                          </a:solidFill>
                          <a:latin typeface="Architects Daughter"/>
                          <a:ea typeface="Architects Daughter"/>
                          <a:cs typeface="Architects Daughter"/>
                          <a:sym typeface="Architects Daughter"/>
                        </a:rPr>
                        <a:t>Thursday</a:t>
                      </a:r>
                      <a:endParaRPr b="1" sz="1000">
                        <a:solidFill>
                          <a:srgbClr val="FFFFFF"/>
                        </a:solidFill>
                        <a:latin typeface="Architects Daughter"/>
                        <a:ea typeface="Architects Daughter"/>
                        <a:cs typeface="Architects Daughter"/>
                        <a:sym typeface="Architects Daugh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FFFF"/>
                          </a:solidFill>
                          <a:latin typeface="Architects Daughter"/>
                          <a:ea typeface="Architects Daughter"/>
                          <a:cs typeface="Architects Daughter"/>
                          <a:sym typeface="Architects Daughter"/>
                        </a:rPr>
                        <a:t>Friday</a:t>
                      </a:r>
                      <a:endParaRPr b="1" sz="1000">
                        <a:solidFill>
                          <a:srgbClr val="FFFFFF"/>
                        </a:solidFill>
                        <a:latin typeface="Architects Daughter"/>
                        <a:ea typeface="Architects Daughter"/>
                        <a:cs typeface="Architects Daughter"/>
                        <a:sym typeface="Architects Daugh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FFFF"/>
                          </a:solidFill>
                          <a:latin typeface="Architects Daughter"/>
                          <a:ea typeface="Architects Daughter"/>
                          <a:cs typeface="Architects Daughter"/>
                          <a:sym typeface="Architects Daughter"/>
                        </a:rPr>
                        <a:t>Saturday</a:t>
                      </a:r>
                      <a:endParaRPr b="1" sz="1000">
                        <a:solidFill>
                          <a:srgbClr val="FFFFFF"/>
                        </a:solidFill>
                        <a:latin typeface="Architects Daughter"/>
                        <a:ea typeface="Architects Daughter"/>
                        <a:cs typeface="Architects Daughter"/>
                        <a:sym typeface="Architects Daugh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sp>
        <p:nvSpPr>
          <p:cNvPr id="100" name="Google Shape;100;p25"/>
          <p:cNvSpPr/>
          <p:nvPr/>
        </p:nvSpPr>
        <p:spPr>
          <a:xfrm>
            <a:off x="76475" y="17577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5"/>
          <p:cNvSpPr/>
          <p:nvPr/>
        </p:nvSpPr>
        <p:spPr>
          <a:xfrm>
            <a:off x="960575" y="17577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5"/>
          <p:cNvSpPr/>
          <p:nvPr/>
        </p:nvSpPr>
        <p:spPr>
          <a:xfrm>
            <a:off x="1844675" y="17577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5"/>
          <p:cNvSpPr/>
          <p:nvPr/>
        </p:nvSpPr>
        <p:spPr>
          <a:xfrm>
            <a:off x="2728775" y="17577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5"/>
          <p:cNvSpPr/>
          <p:nvPr/>
        </p:nvSpPr>
        <p:spPr>
          <a:xfrm>
            <a:off x="3612875" y="17577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5"/>
          <p:cNvSpPr/>
          <p:nvPr/>
        </p:nvSpPr>
        <p:spPr>
          <a:xfrm>
            <a:off x="4496975" y="17577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5"/>
          <p:cNvSpPr/>
          <p:nvPr/>
        </p:nvSpPr>
        <p:spPr>
          <a:xfrm>
            <a:off x="5381075" y="17577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5"/>
          <p:cNvSpPr/>
          <p:nvPr/>
        </p:nvSpPr>
        <p:spPr>
          <a:xfrm>
            <a:off x="76475" y="24264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5"/>
          <p:cNvSpPr/>
          <p:nvPr/>
        </p:nvSpPr>
        <p:spPr>
          <a:xfrm>
            <a:off x="960575" y="24264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5"/>
          <p:cNvSpPr/>
          <p:nvPr/>
        </p:nvSpPr>
        <p:spPr>
          <a:xfrm>
            <a:off x="1844675" y="24264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2728775" y="24264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5"/>
          <p:cNvSpPr/>
          <p:nvPr/>
        </p:nvSpPr>
        <p:spPr>
          <a:xfrm>
            <a:off x="3612875" y="24264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4496975" y="24264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5"/>
          <p:cNvSpPr/>
          <p:nvPr/>
        </p:nvSpPr>
        <p:spPr>
          <a:xfrm>
            <a:off x="5381075" y="24264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5"/>
          <p:cNvSpPr/>
          <p:nvPr/>
        </p:nvSpPr>
        <p:spPr>
          <a:xfrm>
            <a:off x="76475" y="30951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5"/>
          <p:cNvSpPr/>
          <p:nvPr/>
        </p:nvSpPr>
        <p:spPr>
          <a:xfrm>
            <a:off x="960575" y="30951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5"/>
          <p:cNvSpPr/>
          <p:nvPr/>
        </p:nvSpPr>
        <p:spPr>
          <a:xfrm>
            <a:off x="1844675" y="30951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5"/>
          <p:cNvSpPr/>
          <p:nvPr/>
        </p:nvSpPr>
        <p:spPr>
          <a:xfrm>
            <a:off x="2728775" y="30951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5"/>
          <p:cNvSpPr/>
          <p:nvPr/>
        </p:nvSpPr>
        <p:spPr>
          <a:xfrm>
            <a:off x="3612875" y="30951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5"/>
          <p:cNvSpPr/>
          <p:nvPr/>
        </p:nvSpPr>
        <p:spPr>
          <a:xfrm>
            <a:off x="4496975" y="30951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5"/>
          <p:cNvSpPr/>
          <p:nvPr/>
        </p:nvSpPr>
        <p:spPr>
          <a:xfrm>
            <a:off x="5381075" y="30951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5"/>
          <p:cNvSpPr/>
          <p:nvPr/>
        </p:nvSpPr>
        <p:spPr>
          <a:xfrm>
            <a:off x="76475" y="37638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5"/>
          <p:cNvSpPr/>
          <p:nvPr/>
        </p:nvSpPr>
        <p:spPr>
          <a:xfrm>
            <a:off x="960575" y="37638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5"/>
          <p:cNvSpPr/>
          <p:nvPr/>
        </p:nvSpPr>
        <p:spPr>
          <a:xfrm>
            <a:off x="1844675" y="37638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5"/>
          <p:cNvSpPr/>
          <p:nvPr/>
        </p:nvSpPr>
        <p:spPr>
          <a:xfrm>
            <a:off x="2728775" y="37638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5"/>
          <p:cNvSpPr/>
          <p:nvPr/>
        </p:nvSpPr>
        <p:spPr>
          <a:xfrm>
            <a:off x="3612875" y="37638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5"/>
          <p:cNvSpPr/>
          <p:nvPr/>
        </p:nvSpPr>
        <p:spPr>
          <a:xfrm>
            <a:off x="4496975" y="37638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5"/>
          <p:cNvSpPr/>
          <p:nvPr/>
        </p:nvSpPr>
        <p:spPr>
          <a:xfrm>
            <a:off x="5381075" y="37638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5"/>
          <p:cNvSpPr/>
          <p:nvPr/>
        </p:nvSpPr>
        <p:spPr>
          <a:xfrm>
            <a:off x="76475" y="44325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5"/>
          <p:cNvSpPr/>
          <p:nvPr/>
        </p:nvSpPr>
        <p:spPr>
          <a:xfrm>
            <a:off x="960575" y="44325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5"/>
          <p:cNvSpPr/>
          <p:nvPr/>
        </p:nvSpPr>
        <p:spPr>
          <a:xfrm>
            <a:off x="1844675" y="44325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5"/>
          <p:cNvSpPr/>
          <p:nvPr/>
        </p:nvSpPr>
        <p:spPr>
          <a:xfrm>
            <a:off x="2728775" y="44325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5"/>
          <p:cNvSpPr/>
          <p:nvPr/>
        </p:nvSpPr>
        <p:spPr>
          <a:xfrm>
            <a:off x="3612875" y="44325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5"/>
          <p:cNvSpPr/>
          <p:nvPr/>
        </p:nvSpPr>
        <p:spPr>
          <a:xfrm>
            <a:off x="4496975" y="44325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5"/>
          <p:cNvSpPr/>
          <p:nvPr/>
        </p:nvSpPr>
        <p:spPr>
          <a:xfrm>
            <a:off x="5381075" y="4432525"/>
            <a:ext cx="884100" cy="66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5"/>
          <p:cNvSpPr/>
          <p:nvPr/>
        </p:nvSpPr>
        <p:spPr>
          <a:xfrm>
            <a:off x="6456600" y="3664225"/>
            <a:ext cx="2447100" cy="14370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Today is…</a:t>
            </a:r>
            <a:endParaRPr sz="1900"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Month Day, Year</a:t>
            </a:r>
            <a:endParaRPr sz="1900"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In Numbers</a:t>
            </a:r>
            <a:endParaRPr sz="1900"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xx/xx/xx</a:t>
            </a:r>
            <a:endParaRPr sz="1900"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136" name="Google Shape;136;p25"/>
          <p:cNvSpPr/>
          <p:nvPr/>
        </p:nvSpPr>
        <p:spPr>
          <a:xfrm>
            <a:off x="1528449" y="94574"/>
            <a:ext cx="3827786" cy="714628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3810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51AB2A"/>
                    </a:gs>
                    <a:gs pos="100000">
                      <a:srgbClr val="203E13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atin typeface="Fredoka One"/>
              </a:rPr>
              <a:t>March</a:t>
            </a:r>
          </a:p>
        </p:txBody>
      </p:sp>
      <p:sp>
        <p:nvSpPr>
          <p:cNvPr id="137" name="Google Shape;137;p25"/>
          <p:cNvSpPr/>
          <p:nvPr/>
        </p:nvSpPr>
        <p:spPr>
          <a:xfrm>
            <a:off x="6322050" y="94575"/>
            <a:ext cx="2716200" cy="3432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56962" y="117574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90424" y="94574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87562" y="94574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888862" y="94574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415862" y="94574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359249" y="600599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890424" y="600599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387562" y="600599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7888862" y="600599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8415862" y="600599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359262" y="1077749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5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6890437" y="1077749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5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7387574" y="1077749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5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888874" y="1077749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5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8415874" y="1077749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5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6359262" y="1583774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5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90437" y="1583774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5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7387574" y="1583774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5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7888874" y="1583774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5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8415874" y="1583774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5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6359249" y="2078299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5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6890424" y="2078299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5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7387562" y="2078299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5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7888862" y="2078299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5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8415862" y="2078299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5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6359249" y="2572824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5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90424" y="2572824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5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7387562" y="2572824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5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7888862" y="2572824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5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8415862" y="2572824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5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6369387" y="3078849"/>
            <a:ext cx="531175" cy="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5"/>
          <p:cNvPicPr preferRelativeResize="0"/>
          <p:nvPr/>
        </p:nvPicPr>
        <p:blipFill rotWithShape="1">
          <a:blip r:embed="rId35">
            <a:alphaModFix/>
          </a:blip>
          <a:srcRect b="0" l="0" r="0" t="14398"/>
          <a:stretch/>
        </p:blipFill>
        <p:spPr>
          <a:xfrm>
            <a:off x="119425" y="0"/>
            <a:ext cx="1436975" cy="1230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5"/>
          <p:cNvSpPr/>
          <p:nvPr/>
        </p:nvSpPr>
        <p:spPr>
          <a:xfrm>
            <a:off x="1133875" y="895600"/>
            <a:ext cx="230100" cy="182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1" name="Google Shape;171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12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12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12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20047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2004712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20047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2004712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20047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2004712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20047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12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12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12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12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12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12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20047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2004712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20047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2004712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20047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2004712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20047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12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12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12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5"/>
          <p:cNvPicPr preferRelativeResize="0"/>
          <p:nvPr/>
        </p:nvPicPr>
        <p:blipFill rotWithShape="1">
          <a:blip r:embed="rId36">
            <a:alphaModFix/>
          </a:blip>
          <a:srcRect b="41692" l="21563" r="19840" t="24121"/>
          <a:stretch/>
        </p:blipFill>
        <p:spPr>
          <a:xfrm>
            <a:off x="1986100" y="939257"/>
            <a:ext cx="582649" cy="3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5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728775" y="932163"/>
            <a:ext cx="531175" cy="35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5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3401386" y="939257"/>
            <a:ext cx="313024" cy="3399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no school" id="297" name="Google Shape;297;p25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004750" y="3127488"/>
            <a:ext cx="313025" cy="313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no school" id="298" name="Google Shape;298;p25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004750" y="3127488"/>
            <a:ext cx="313025" cy="313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no school" id="299" name="Google Shape;299;p25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004750" y="3127488"/>
            <a:ext cx="313025" cy="313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no school" id="300" name="Google Shape;300;p25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004750" y="3127488"/>
            <a:ext cx="313025" cy="313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no school" id="301" name="Google Shape;301;p25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004750" y="3127488"/>
            <a:ext cx="313025" cy="313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no school" id="302" name="Google Shape;302;p25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004750" y="3127488"/>
            <a:ext cx="313025" cy="313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no school" id="303" name="Google Shape;303;p25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004750" y="3127488"/>
            <a:ext cx="313025" cy="313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no school" id="304" name="Google Shape;304;p25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004750" y="3127488"/>
            <a:ext cx="313025" cy="313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no school" id="305" name="Google Shape;305;p25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004750" y="3127488"/>
            <a:ext cx="313025" cy="313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no school" id="306" name="Google Shape;306;p25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004750" y="3127488"/>
            <a:ext cx="313025" cy="313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no school" id="307" name="Google Shape;307;p25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004750" y="3127488"/>
            <a:ext cx="313025" cy="313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no school" id="308" name="Google Shape;308;p25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004750" y="3127488"/>
            <a:ext cx="313025" cy="313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no school" id="309" name="Google Shape;309;p25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004750" y="3127488"/>
            <a:ext cx="313025" cy="313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no school" id="310" name="Google Shape;310;p25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004750" y="3127488"/>
            <a:ext cx="313025" cy="313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no school" id="311" name="Google Shape;311;p25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004750" y="3127488"/>
            <a:ext cx="313025" cy="313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no school" id="312" name="Google Shape;312;p25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004750" y="3127488"/>
            <a:ext cx="313025" cy="313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no school" id="313" name="Google Shape;313;p25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004750" y="3127488"/>
            <a:ext cx="313025" cy="31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5"/>
          <p:cNvPicPr preferRelativeResize="0"/>
          <p:nvPr/>
        </p:nvPicPr>
        <p:blipFill rotWithShape="1">
          <a:blip r:embed="rId40">
            <a:alphaModFix/>
          </a:blip>
          <a:srcRect b="13112" l="28049" r="28428" t="9709"/>
          <a:stretch/>
        </p:blipFill>
        <p:spPr>
          <a:xfrm>
            <a:off x="7538085" y="3139891"/>
            <a:ext cx="230100" cy="28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5"/>
          <p:cNvPicPr preferRelativeResize="0"/>
          <p:nvPr/>
        </p:nvPicPr>
        <p:blipFill rotWithShape="1">
          <a:blip r:embed="rId40">
            <a:alphaModFix/>
          </a:blip>
          <a:srcRect b="13112" l="28049" r="28428" t="9709"/>
          <a:stretch/>
        </p:blipFill>
        <p:spPr>
          <a:xfrm>
            <a:off x="7538085" y="3139891"/>
            <a:ext cx="230100" cy="28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5"/>
          <p:cNvPicPr preferRelativeResize="0"/>
          <p:nvPr/>
        </p:nvPicPr>
        <p:blipFill rotWithShape="1">
          <a:blip r:embed="rId40">
            <a:alphaModFix/>
          </a:blip>
          <a:srcRect b="13112" l="28049" r="28428" t="9709"/>
          <a:stretch/>
        </p:blipFill>
        <p:spPr>
          <a:xfrm>
            <a:off x="7538085" y="3139891"/>
            <a:ext cx="230100" cy="28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5"/>
          <p:cNvPicPr preferRelativeResize="0"/>
          <p:nvPr/>
        </p:nvPicPr>
        <p:blipFill rotWithShape="1">
          <a:blip r:embed="rId40">
            <a:alphaModFix/>
          </a:blip>
          <a:srcRect b="13112" l="28049" r="28428" t="9709"/>
          <a:stretch/>
        </p:blipFill>
        <p:spPr>
          <a:xfrm>
            <a:off x="7538122" y="3139891"/>
            <a:ext cx="230100" cy="28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5"/>
          <p:cNvPicPr preferRelativeResize="0"/>
          <p:nvPr/>
        </p:nvPicPr>
        <p:blipFill rotWithShape="1">
          <a:blip r:embed="rId40">
            <a:alphaModFix/>
          </a:blip>
          <a:srcRect b="13112" l="28049" r="28428" t="9709"/>
          <a:stretch/>
        </p:blipFill>
        <p:spPr>
          <a:xfrm>
            <a:off x="7538072" y="3139891"/>
            <a:ext cx="230100" cy="28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5"/>
          <p:cNvPicPr preferRelativeResize="0"/>
          <p:nvPr/>
        </p:nvPicPr>
        <p:blipFill rotWithShape="1">
          <a:blip r:embed="rId40">
            <a:alphaModFix/>
          </a:blip>
          <a:srcRect b="13112" l="28049" r="28428" t="9709"/>
          <a:stretch/>
        </p:blipFill>
        <p:spPr>
          <a:xfrm>
            <a:off x="7538072" y="3139891"/>
            <a:ext cx="230100" cy="28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5"/>
          <p:cNvPicPr preferRelativeResize="0"/>
          <p:nvPr/>
        </p:nvPicPr>
        <p:blipFill rotWithShape="1">
          <a:blip r:embed="rId40">
            <a:alphaModFix/>
          </a:blip>
          <a:srcRect b="13112" l="28049" r="28428" t="9709"/>
          <a:stretch/>
        </p:blipFill>
        <p:spPr>
          <a:xfrm>
            <a:off x="7538072" y="3139891"/>
            <a:ext cx="230100" cy="28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5"/>
          <p:cNvPicPr preferRelativeResize="0"/>
          <p:nvPr/>
        </p:nvPicPr>
        <p:blipFill rotWithShape="1">
          <a:blip r:embed="rId40">
            <a:alphaModFix/>
          </a:blip>
          <a:srcRect b="13112" l="28049" r="28428" t="9709"/>
          <a:stretch/>
        </p:blipFill>
        <p:spPr>
          <a:xfrm>
            <a:off x="7538072" y="3139891"/>
            <a:ext cx="230100" cy="28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5"/>
          <p:cNvPicPr preferRelativeResize="0"/>
          <p:nvPr/>
        </p:nvPicPr>
        <p:blipFill rotWithShape="1">
          <a:blip r:embed="rId40">
            <a:alphaModFix/>
          </a:blip>
          <a:srcRect b="13112" l="28049" r="28428" t="9709"/>
          <a:stretch/>
        </p:blipFill>
        <p:spPr>
          <a:xfrm>
            <a:off x="7538122" y="3139891"/>
            <a:ext cx="230100" cy="28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5"/>
          <p:cNvPicPr preferRelativeResize="0"/>
          <p:nvPr/>
        </p:nvPicPr>
        <p:blipFill rotWithShape="1">
          <a:blip r:embed="rId40">
            <a:alphaModFix/>
          </a:blip>
          <a:srcRect b="13112" l="28049" r="28428" t="9709"/>
          <a:stretch/>
        </p:blipFill>
        <p:spPr>
          <a:xfrm>
            <a:off x="7538122" y="3139891"/>
            <a:ext cx="230100" cy="28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5"/>
          <p:cNvPicPr preferRelativeResize="0"/>
          <p:nvPr/>
        </p:nvPicPr>
        <p:blipFill rotWithShape="1">
          <a:blip r:embed="rId40">
            <a:alphaModFix/>
          </a:blip>
          <a:srcRect b="13112" l="28049" r="28428" t="9709"/>
          <a:stretch/>
        </p:blipFill>
        <p:spPr>
          <a:xfrm>
            <a:off x="7538122" y="3139891"/>
            <a:ext cx="230100" cy="28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5"/>
          <p:cNvPicPr preferRelativeResize="0"/>
          <p:nvPr/>
        </p:nvPicPr>
        <p:blipFill rotWithShape="1">
          <a:blip r:embed="rId40">
            <a:alphaModFix/>
          </a:blip>
          <a:srcRect b="13112" l="28049" r="28428" t="9709"/>
          <a:stretch/>
        </p:blipFill>
        <p:spPr>
          <a:xfrm>
            <a:off x="7538072" y="3139891"/>
            <a:ext cx="230100" cy="28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5"/>
          <p:cNvPicPr preferRelativeResize="0"/>
          <p:nvPr/>
        </p:nvPicPr>
        <p:blipFill rotWithShape="1">
          <a:blip r:embed="rId40">
            <a:alphaModFix/>
          </a:blip>
          <a:srcRect b="13112" l="28049" r="28428" t="9709"/>
          <a:stretch/>
        </p:blipFill>
        <p:spPr>
          <a:xfrm>
            <a:off x="7538072" y="3139891"/>
            <a:ext cx="230100" cy="288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