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03867C1-1492-44F7-AE85-0D6DC63DD5FF}">
  <a:tblStyle styleId="{803867C1-1492-44F7-AE85-0D6DC63DD5F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87504bf1ba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87504bf1b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87504bf1b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87504bf1b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87548e4fc8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87548e4fc8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87548e50b0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87548e50b0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4.png"/><Relationship Id="rId13" Type="http://schemas.openxmlformats.org/officeDocument/2006/relationships/image" Target="../media/image1.png"/><Relationship Id="rId1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5.png"/><Relationship Id="rId15" Type="http://schemas.openxmlformats.org/officeDocument/2006/relationships/image" Target="../media/image6.png"/><Relationship Id="rId14" Type="http://schemas.openxmlformats.org/officeDocument/2006/relationships/image" Target="../media/image16.png"/><Relationship Id="rId17" Type="http://schemas.openxmlformats.org/officeDocument/2006/relationships/image" Target="../media/image10.png"/><Relationship Id="rId16" Type="http://schemas.openxmlformats.org/officeDocument/2006/relationships/image" Target="../media/image8.png"/><Relationship Id="rId5" Type="http://schemas.openxmlformats.org/officeDocument/2006/relationships/image" Target="../media/image7.png"/><Relationship Id="rId19" Type="http://schemas.openxmlformats.org/officeDocument/2006/relationships/image" Target="../media/image19.png"/><Relationship Id="rId6" Type="http://schemas.openxmlformats.org/officeDocument/2006/relationships/image" Target="../media/image11.png"/><Relationship Id="rId18" Type="http://schemas.openxmlformats.org/officeDocument/2006/relationships/image" Target="../media/image22.png"/><Relationship Id="rId7" Type="http://schemas.openxmlformats.org/officeDocument/2006/relationships/image" Target="../media/image12.png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8.png"/><Relationship Id="rId4" Type="http://schemas.openxmlformats.org/officeDocument/2006/relationships/image" Target="../media/image22.png"/><Relationship Id="rId5" Type="http://schemas.openxmlformats.org/officeDocument/2006/relationships/image" Target="../media/image19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24.png"/><Relationship Id="rId10" Type="http://schemas.openxmlformats.org/officeDocument/2006/relationships/image" Target="../media/image1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8.png"/><Relationship Id="rId4" Type="http://schemas.openxmlformats.org/officeDocument/2006/relationships/hyperlink" Target="https://weather.com/weather/tenday/l/589e0a57197b8a2bfd714f2809b37c16f4f0c1c6fb08d09c154772eec861930a" TargetMode="External"/><Relationship Id="rId9" Type="http://schemas.openxmlformats.org/officeDocument/2006/relationships/image" Target="../media/image15.png"/><Relationship Id="rId5" Type="http://schemas.openxmlformats.org/officeDocument/2006/relationships/image" Target="../media/image29.png"/><Relationship Id="rId6" Type="http://schemas.openxmlformats.org/officeDocument/2006/relationships/image" Target="../media/image27.png"/><Relationship Id="rId7" Type="http://schemas.openxmlformats.org/officeDocument/2006/relationships/image" Target="../media/image21.png"/><Relationship Id="rId8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8.png"/><Relationship Id="rId4" Type="http://schemas.openxmlformats.org/officeDocument/2006/relationships/image" Target="../media/image19.png"/><Relationship Id="rId5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8.png"/><Relationship Id="rId4" Type="http://schemas.openxmlformats.org/officeDocument/2006/relationships/image" Target="../media/image32.png"/><Relationship Id="rId9" Type="http://schemas.openxmlformats.org/officeDocument/2006/relationships/image" Target="../media/image30.png"/><Relationship Id="rId5" Type="http://schemas.openxmlformats.org/officeDocument/2006/relationships/image" Target="../media/image25.png"/><Relationship Id="rId6" Type="http://schemas.openxmlformats.org/officeDocument/2006/relationships/image" Target="../media/image23.png"/><Relationship Id="rId7" Type="http://schemas.openxmlformats.org/officeDocument/2006/relationships/image" Target="../media/image31.png"/><Relationship Id="rId8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8095" l="6350" r="6776" t="5592"/>
          <a:stretch/>
        </p:blipFill>
        <p:spPr>
          <a:xfrm>
            <a:off x="3184200" y="273750"/>
            <a:ext cx="5439726" cy="417652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300175" y="46525"/>
            <a:ext cx="1951500" cy="37650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January</a:t>
            </a:r>
            <a:endParaRPr sz="2400"/>
          </a:p>
        </p:txBody>
      </p:sp>
      <p:sp>
        <p:nvSpPr>
          <p:cNvPr id="56" name="Google Shape;56;p13"/>
          <p:cNvSpPr/>
          <p:nvPr/>
        </p:nvSpPr>
        <p:spPr>
          <a:xfrm>
            <a:off x="300175" y="457250"/>
            <a:ext cx="1951500" cy="376500"/>
          </a:xfrm>
          <a:prstGeom prst="roundRect">
            <a:avLst>
              <a:gd fmla="val 16667" name="adj"/>
            </a:avLst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February</a:t>
            </a:r>
            <a:endParaRPr sz="2400"/>
          </a:p>
        </p:txBody>
      </p:sp>
      <p:sp>
        <p:nvSpPr>
          <p:cNvPr id="57" name="Google Shape;57;p13"/>
          <p:cNvSpPr/>
          <p:nvPr/>
        </p:nvSpPr>
        <p:spPr>
          <a:xfrm>
            <a:off x="300175" y="867975"/>
            <a:ext cx="1951500" cy="376500"/>
          </a:xfrm>
          <a:prstGeom prst="roundRect">
            <a:avLst>
              <a:gd fmla="val 16667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 </a:t>
            </a:r>
            <a:r>
              <a:rPr lang="en" sz="2400"/>
              <a:t>March</a:t>
            </a:r>
            <a:endParaRPr sz="3400"/>
          </a:p>
        </p:txBody>
      </p:sp>
      <p:sp>
        <p:nvSpPr>
          <p:cNvPr id="58" name="Google Shape;58;p13"/>
          <p:cNvSpPr/>
          <p:nvPr/>
        </p:nvSpPr>
        <p:spPr>
          <a:xfrm>
            <a:off x="300175" y="1278700"/>
            <a:ext cx="1951500" cy="376500"/>
          </a:xfrm>
          <a:prstGeom prst="roundRect">
            <a:avLst>
              <a:gd fmla="val 16667" name="adj"/>
            </a:avLst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  April</a:t>
            </a:r>
            <a:endParaRPr sz="2400"/>
          </a:p>
        </p:txBody>
      </p:sp>
      <p:sp>
        <p:nvSpPr>
          <p:cNvPr id="59" name="Google Shape;59;p13"/>
          <p:cNvSpPr/>
          <p:nvPr/>
        </p:nvSpPr>
        <p:spPr>
          <a:xfrm>
            <a:off x="300175" y="1689425"/>
            <a:ext cx="1951500" cy="376500"/>
          </a:xfrm>
          <a:prstGeom prst="roundRect">
            <a:avLst>
              <a:gd fmla="val 16667" name="adj"/>
            </a:avLst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   May</a:t>
            </a:r>
            <a:endParaRPr sz="2400"/>
          </a:p>
        </p:txBody>
      </p:sp>
      <p:sp>
        <p:nvSpPr>
          <p:cNvPr id="60" name="Google Shape;60;p13"/>
          <p:cNvSpPr/>
          <p:nvPr/>
        </p:nvSpPr>
        <p:spPr>
          <a:xfrm>
            <a:off x="300175" y="2100150"/>
            <a:ext cx="1951500" cy="376500"/>
          </a:xfrm>
          <a:prstGeom prst="roundRect">
            <a:avLst>
              <a:gd fmla="val 16667" name="adj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  June</a:t>
            </a:r>
            <a:endParaRPr sz="2400"/>
          </a:p>
        </p:txBody>
      </p:sp>
      <p:sp>
        <p:nvSpPr>
          <p:cNvPr id="61" name="Google Shape;61;p13"/>
          <p:cNvSpPr/>
          <p:nvPr/>
        </p:nvSpPr>
        <p:spPr>
          <a:xfrm>
            <a:off x="300175" y="2531113"/>
            <a:ext cx="1951500" cy="376500"/>
          </a:xfrm>
          <a:prstGeom prst="roundRect">
            <a:avLst>
              <a:gd fmla="val 16667" name="adj"/>
            </a:avLst>
          </a:prstGeom>
          <a:solidFill>
            <a:srgbClr val="99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   July</a:t>
            </a:r>
            <a:endParaRPr sz="2400"/>
          </a:p>
        </p:txBody>
      </p:sp>
      <p:sp>
        <p:nvSpPr>
          <p:cNvPr id="62" name="Google Shape;62;p13"/>
          <p:cNvSpPr/>
          <p:nvPr/>
        </p:nvSpPr>
        <p:spPr>
          <a:xfrm>
            <a:off x="300175" y="2964550"/>
            <a:ext cx="1951500" cy="376500"/>
          </a:xfrm>
          <a:prstGeom prst="roundRect">
            <a:avLst>
              <a:gd fmla="val 16667" name="adj"/>
            </a:avLst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   </a:t>
            </a:r>
            <a:r>
              <a:rPr lang="en" sz="2400"/>
              <a:t>August</a:t>
            </a:r>
            <a:endParaRPr sz="2400"/>
          </a:p>
        </p:txBody>
      </p:sp>
      <p:sp>
        <p:nvSpPr>
          <p:cNvPr id="63" name="Google Shape;63;p13"/>
          <p:cNvSpPr/>
          <p:nvPr/>
        </p:nvSpPr>
        <p:spPr>
          <a:xfrm>
            <a:off x="300175" y="3397975"/>
            <a:ext cx="1951500" cy="37650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September</a:t>
            </a:r>
            <a:endParaRPr sz="2400"/>
          </a:p>
        </p:txBody>
      </p:sp>
      <p:sp>
        <p:nvSpPr>
          <p:cNvPr id="64" name="Google Shape;64;p13"/>
          <p:cNvSpPr/>
          <p:nvPr/>
        </p:nvSpPr>
        <p:spPr>
          <a:xfrm>
            <a:off x="300175" y="3831400"/>
            <a:ext cx="1951500" cy="376500"/>
          </a:xfrm>
          <a:prstGeom prst="roundRect">
            <a:avLst>
              <a:gd fmla="val 16667" name="adj"/>
            </a:avLst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October</a:t>
            </a:r>
            <a:endParaRPr sz="2400"/>
          </a:p>
        </p:txBody>
      </p:sp>
      <p:sp>
        <p:nvSpPr>
          <p:cNvPr id="65" name="Google Shape;65;p13"/>
          <p:cNvSpPr/>
          <p:nvPr/>
        </p:nvSpPr>
        <p:spPr>
          <a:xfrm>
            <a:off x="300175" y="4264825"/>
            <a:ext cx="1951500" cy="376500"/>
          </a:xfrm>
          <a:prstGeom prst="roundRect">
            <a:avLst>
              <a:gd fmla="val 16667" name="adj"/>
            </a:avLst>
          </a:prstGeom>
          <a:solidFill>
            <a:srgbClr val="FFFF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November</a:t>
            </a:r>
            <a:endParaRPr sz="2400"/>
          </a:p>
        </p:txBody>
      </p:sp>
      <p:sp>
        <p:nvSpPr>
          <p:cNvPr id="66" name="Google Shape;66;p13"/>
          <p:cNvSpPr/>
          <p:nvPr/>
        </p:nvSpPr>
        <p:spPr>
          <a:xfrm>
            <a:off x="300175" y="4698250"/>
            <a:ext cx="1951500" cy="376500"/>
          </a:xfrm>
          <a:prstGeom prst="roundRect">
            <a:avLst>
              <a:gd fmla="val 16667" name="adj"/>
            </a:avLst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December</a:t>
            </a:r>
            <a:endParaRPr sz="2400"/>
          </a:p>
        </p:txBody>
      </p:sp>
      <p:pic>
        <p:nvPicPr>
          <p:cNvPr id="67" name="Google Shape;6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12300" y="46525"/>
            <a:ext cx="376500" cy="3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75100" y="382850"/>
            <a:ext cx="450900" cy="45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75100" y="830775"/>
            <a:ext cx="450900" cy="45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775100" y="1241500"/>
            <a:ext cx="450900" cy="45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812300" y="1689425"/>
            <a:ext cx="376500" cy="3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3"/>
          <p:cNvSpPr/>
          <p:nvPr/>
        </p:nvSpPr>
        <p:spPr>
          <a:xfrm>
            <a:off x="3024725" y="179925"/>
            <a:ext cx="3916200" cy="453300"/>
          </a:xfrm>
          <a:prstGeom prst="roundRect">
            <a:avLst>
              <a:gd fmla="val 16667" name="adj"/>
            </a:avLst>
          </a:prstGeom>
          <a:solidFill>
            <a:srgbClr val="0CCC0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March</a:t>
            </a:r>
            <a:endParaRPr sz="3400"/>
          </a:p>
        </p:txBody>
      </p:sp>
      <p:pic>
        <p:nvPicPr>
          <p:cNvPr id="73" name="Google Shape;73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775100" y="2023300"/>
            <a:ext cx="450900" cy="45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775100" y="2506500"/>
            <a:ext cx="450900" cy="45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775100" y="2964550"/>
            <a:ext cx="376500" cy="3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812300" y="3360775"/>
            <a:ext cx="450900" cy="45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775100" y="3793063"/>
            <a:ext cx="450900" cy="453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775100" y="4215050"/>
            <a:ext cx="450900" cy="45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849500" y="4673100"/>
            <a:ext cx="376500" cy="3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3"/>
          <p:cNvSpPr/>
          <p:nvPr/>
        </p:nvSpPr>
        <p:spPr>
          <a:xfrm>
            <a:off x="6940925" y="181125"/>
            <a:ext cx="1683000" cy="450900"/>
          </a:xfrm>
          <a:prstGeom prst="roundRect">
            <a:avLst>
              <a:gd fmla="val 16667" name="adj"/>
            </a:avLst>
          </a:prstGeom>
          <a:solidFill>
            <a:srgbClr val="BCFABC"/>
          </a:solidFill>
          <a:ln cap="flat" cmpd="sng" w="952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  </a:t>
            </a:r>
            <a:r>
              <a:rPr b="1" lang="en" sz="2400">
                <a:solidFill>
                  <a:srgbClr val="00FF00"/>
                </a:solidFill>
              </a:rPr>
              <a:t> </a:t>
            </a:r>
            <a:r>
              <a:rPr b="1" lang="en" sz="2400"/>
              <a:t>2021</a:t>
            </a:r>
            <a:endParaRPr b="1" sz="2400"/>
          </a:p>
        </p:txBody>
      </p:sp>
      <p:sp>
        <p:nvSpPr>
          <p:cNvPr id="81" name="Google Shape;81;p13"/>
          <p:cNvSpPr txBox="1"/>
          <p:nvPr/>
        </p:nvSpPr>
        <p:spPr>
          <a:xfrm>
            <a:off x="3184200" y="633225"/>
            <a:ext cx="805500" cy="2904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FAB7FA"/>
                </a:solidFill>
              </a:rPr>
              <a:t>Sunday</a:t>
            </a:r>
            <a:endParaRPr b="1" sz="900">
              <a:solidFill>
                <a:srgbClr val="FAB7FA"/>
              </a:solidFill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3989700" y="633225"/>
            <a:ext cx="805500" cy="2904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00FF00"/>
                </a:solidFill>
              </a:rPr>
              <a:t>Mon</a:t>
            </a:r>
            <a:r>
              <a:rPr b="1" lang="en" sz="900">
                <a:solidFill>
                  <a:srgbClr val="00FF00"/>
                </a:solidFill>
              </a:rPr>
              <a:t>day</a:t>
            </a:r>
            <a:endParaRPr b="1" sz="900">
              <a:solidFill>
                <a:srgbClr val="00FF00"/>
              </a:solidFill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4795200" y="633225"/>
            <a:ext cx="735000" cy="2904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</a:rPr>
              <a:t>Tues</a:t>
            </a:r>
            <a:r>
              <a:rPr b="1" lang="en" sz="800">
                <a:solidFill>
                  <a:srgbClr val="FFFFFF"/>
                </a:solidFill>
              </a:rPr>
              <a:t>day</a:t>
            </a:r>
            <a:endParaRPr b="1" sz="800">
              <a:solidFill>
                <a:srgbClr val="FFFFFF"/>
              </a:solidFill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5530200" y="633225"/>
            <a:ext cx="805500" cy="2904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FF00"/>
                </a:solidFill>
              </a:rPr>
              <a:t>Wednes</a:t>
            </a:r>
            <a:r>
              <a:rPr b="1" lang="en" sz="800">
                <a:solidFill>
                  <a:srgbClr val="00FF00"/>
                </a:solidFill>
              </a:rPr>
              <a:t>day</a:t>
            </a:r>
            <a:endParaRPr b="1" sz="800">
              <a:solidFill>
                <a:srgbClr val="00FF00"/>
              </a:solidFill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6265200" y="633225"/>
            <a:ext cx="805500" cy="2904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</a:rPr>
              <a:t>Thursday</a:t>
            </a:r>
            <a:endParaRPr b="1" sz="800">
              <a:solidFill>
                <a:srgbClr val="FFFFFF"/>
              </a:solidFill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7070700" y="633225"/>
            <a:ext cx="805500" cy="2904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00FF00"/>
                </a:solidFill>
              </a:rPr>
              <a:t>Friday</a:t>
            </a:r>
            <a:endParaRPr b="1" sz="900">
              <a:solidFill>
                <a:srgbClr val="00FF00"/>
              </a:solidFill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7876200" y="633225"/>
            <a:ext cx="735000" cy="2904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</a:rPr>
              <a:t>Saturday</a:t>
            </a:r>
            <a:endParaRPr b="1" sz="800">
              <a:solidFill>
                <a:srgbClr val="FFFFFF"/>
              </a:solidFill>
            </a:endParaRPr>
          </a:p>
        </p:txBody>
      </p:sp>
      <p:pic>
        <p:nvPicPr>
          <p:cNvPr id="88" name="Google Shape;8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19475" y="131700"/>
            <a:ext cx="735000" cy="73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 rotWithShape="1">
          <a:blip r:embed="rId17">
            <a:alphaModFix/>
          </a:blip>
          <a:srcRect b="7109" l="23047" r="0" t="-7109"/>
          <a:stretch/>
        </p:blipFill>
        <p:spPr>
          <a:xfrm>
            <a:off x="4755751" y="905925"/>
            <a:ext cx="760200" cy="66965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/>
          <p:nvPr/>
        </p:nvSpPr>
        <p:spPr>
          <a:xfrm>
            <a:off x="4883550" y="1022675"/>
            <a:ext cx="504600" cy="460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2</a:t>
            </a:r>
            <a:endParaRPr sz="2400"/>
          </a:p>
        </p:txBody>
      </p:sp>
      <p:grpSp>
        <p:nvGrpSpPr>
          <p:cNvPr id="91" name="Google Shape;91;p13"/>
          <p:cNvGrpSpPr/>
          <p:nvPr/>
        </p:nvGrpSpPr>
        <p:grpSpPr>
          <a:xfrm>
            <a:off x="3987726" y="905950"/>
            <a:ext cx="760200" cy="669650"/>
            <a:chOff x="3987726" y="905950"/>
            <a:chExt cx="760200" cy="669650"/>
          </a:xfrm>
        </p:grpSpPr>
        <p:pic>
          <p:nvPicPr>
            <p:cNvPr id="92" name="Google Shape;92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3987726" y="905950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" name="Google Shape;93;p13"/>
            <p:cNvSpPr/>
            <p:nvPr/>
          </p:nvSpPr>
          <p:spPr>
            <a:xfrm>
              <a:off x="4128118" y="1010367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/>
                <a:t>1</a:t>
              </a:r>
              <a:endParaRPr sz="2400"/>
            </a:p>
          </p:txBody>
        </p:sp>
      </p:grpSp>
      <p:grpSp>
        <p:nvGrpSpPr>
          <p:cNvPr id="94" name="Google Shape;94;p13"/>
          <p:cNvGrpSpPr/>
          <p:nvPr/>
        </p:nvGrpSpPr>
        <p:grpSpPr>
          <a:xfrm>
            <a:off x="7805701" y="905925"/>
            <a:ext cx="760200" cy="669650"/>
            <a:chOff x="3987726" y="905950"/>
            <a:chExt cx="760200" cy="669650"/>
          </a:xfrm>
        </p:grpSpPr>
        <p:pic>
          <p:nvPicPr>
            <p:cNvPr id="95" name="Google Shape;95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3987726" y="905950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" name="Google Shape;96;p13"/>
            <p:cNvSpPr/>
            <p:nvPr/>
          </p:nvSpPr>
          <p:spPr>
            <a:xfrm>
              <a:off x="4128118" y="1010367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/>
                <a:t>6</a:t>
              </a:r>
              <a:endParaRPr sz="2400"/>
            </a:p>
          </p:txBody>
        </p:sp>
      </p:grpSp>
      <p:grpSp>
        <p:nvGrpSpPr>
          <p:cNvPr id="97" name="Google Shape;97;p13"/>
          <p:cNvGrpSpPr/>
          <p:nvPr/>
        </p:nvGrpSpPr>
        <p:grpSpPr>
          <a:xfrm>
            <a:off x="7064138" y="905925"/>
            <a:ext cx="760200" cy="669650"/>
            <a:chOff x="3987726" y="905950"/>
            <a:chExt cx="760200" cy="669650"/>
          </a:xfrm>
        </p:grpSpPr>
        <p:pic>
          <p:nvPicPr>
            <p:cNvPr id="98" name="Google Shape;98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3987726" y="905950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" name="Google Shape;99;p13"/>
            <p:cNvSpPr/>
            <p:nvPr/>
          </p:nvSpPr>
          <p:spPr>
            <a:xfrm>
              <a:off x="4128118" y="1010367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/>
                <a:t>5</a:t>
              </a:r>
              <a:endParaRPr sz="2400"/>
            </a:p>
          </p:txBody>
        </p:sp>
      </p:grpSp>
      <p:grpSp>
        <p:nvGrpSpPr>
          <p:cNvPr id="100" name="Google Shape;100;p13"/>
          <p:cNvGrpSpPr/>
          <p:nvPr/>
        </p:nvGrpSpPr>
        <p:grpSpPr>
          <a:xfrm>
            <a:off x="6252076" y="905925"/>
            <a:ext cx="760200" cy="669650"/>
            <a:chOff x="3987726" y="905950"/>
            <a:chExt cx="760200" cy="669650"/>
          </a:xfrm>
        </p:grpSpPr>
        <p:pic>
          <p:nvPicPr>
            <p:cNvPr id="101" name="Google Shape;101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3987726" y="905950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13"/>
            <p:cNvSpPr/>
            <p:nvPr/>
          </p:nvSpPr>
          <p:spPr>
            <a:xfrm>
              <a:off x="4128118" y="1010367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/>
                <a:t>4</a:t>
              </a:r>
              <a:endParaRPr sz="2400"/>
            </a:p>
          </p:txBody>
        </p:sp>
      </p:grpSp>
      <p:grpSp>
        <p:nvGrpSpPr>
          <p:cNvPr id="103" name="Google Shape;103;p13"/>
          <p:cNvGrpSpPr/>
          <p:nvPr/>
        </p:nvGrpSpPr>
        <p:grpSpPr>
          <a:xfrm>
            <a:off x="5529213" y="905925"/>
            <a:ext cx="760200" cy="669650"/>
            <a:chOff x="3987726" y="905950"/>
            <a:chExt cx="760200" cy="669650"/>
          </a:xfrm>
        </p:grpSpPr>
        <p:pic>
          <p:nvPicPr>
            <p:cNvPr id="104" name="Google Shape;104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3987726" y="905950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3"/>
            <p:cNvSpPr/>
            <p:nvPr/>
          </p:nvSpPr>
          <p:spPr>
            <a:xfrm>
              <a:off x="4128118" y="1010367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/>
                <a:t>3</a:t>
              </a:r>
              <a:endParaRPr sz="2400"/>
            </a:p>
          </p:txBody>
        </p:sp>
      </p:grpSp>
      <p:grpSp>
        <p:nvGrpSpPr>
          <p:cNvPr id="106" name="Google Shape;106;p13"/>
          <p:cNvGrpSpPr/>
          <p:nvPr/>
        </p:nvGrpSpPr>
        <p:grpSpPr>
          <a:xfrm>
            <a:off x="3987726" y="1575600"/>
            <a:ext cx="760200" cy="669650"/>
            <a:chOff x="3835326" y="1423200"/>
            <a:chExt cx="760200" cy="669650"/>
          </a:xfrm>
        </p:grpSpPr>
        <p:pic>
          <p:nvPicPr>
            <p:cNvPr id="107" name="Google Shape;107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3835326" y="1423200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" name="Google Shape;108;p13"/>
            <p:cNvSpPr/>
            <p:nvPr/>
          </p:nvSpPr>
          <p:spPr>
            <a:xfrm>
              <a:off x="3963118" y="1539992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/>
                <a:t>8</a:t>
              </a:r>
              <a:endParaRPr sz="2400"/>
            </a:p>
          </p:txBody>
        </p:sp>
      </p:grpSp>
      <p:grpSp>
        <p:nvGrpSpPr>
          <p:cNvPr id="109" name="Google Shape;109;p13"/>
          <p:cNvGrpSpPr/>
          <p:nvPr/>
        </p:nvGrpSpPr>
        <p:grpSpPr>
          <a:xfrm>
            <a:off x="3206876" y="1575600"/>
            <a:ext cx="760200" cy="669650"/>
            <a:chOff x="3987726" y="905950"/>
            <a:chExt cx="760200" cy="669650"/>
          </a:xfrm>
        </p:grpSpPr>
        <p:pic>
          <p:nvPicPr>
            <p:cNvPr id="110" name="Google Shape;110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3987726" y="905950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" name="Google Shape;111;p13"/>
            <p:cNvSpPr/>
            <p:nvPr/>
          </p:nvSpPr>
          <p:spPr>
            <a:xfrm>
              <a:off x="4128118" y="1010367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/>
                <a:t>7</a:t>
              </a:r>
              <a:endParaRPr sz="2400"/>
            </a:p>
          </p:txBody>
        </p:sp>
      </p:grpSp>
      <p:grpSp>
        <p:nvGrpSpPr>
          <p:cNvPr id="112" name="Google Shape;112;p13"/>
          <p:cNvGrpSpPr/>
          <p:nvPr/>
        </p:nvGrpSpPr>
        <p:grpSpPr>
          <a:xfrm>
            <a:off x="4782601" y="1582525"/>
            <a:ext cx="760200" cy="669650"/>
            <a:chOff x="3987726" y="905950"/>
            <a:chExt cx="760200" cy="669650"/>
          </a:xfrm>
        </p:grpSpPr>
        <p:pic>
          <p:nvPicPr>
            <p:cNvPr id="113" name="Google Shape;113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3987726" y="905950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3"/>
            <p:cNvSpPr/>
            <p:nvPr/>
          </p:nvSpPr>
          <p:spPr>
            <a:xfrm>
              <a:off x="4128118" y="1010367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/>
                <a:t>9</a:t>
              </a:r>
              <a:endParaRPr sz="2400"/>
            </a:p>
          </p:txBody>
        </p:sp>
      </p:grpSp>
      <p:grpSp>
        <p:nvGrpSpPr>
          <p:cNvPr id="115" name="Google Shape;115;p13"/>
          <p:cNvGrpSpPr/>
          <p:nvPr/>
        </p:nvGrpSpPr>
        <p:grpSpPr>
          <a:xfrm>
            <a:off x="5577476" y="1575600"/>
            <a:ext cx="760200" cy="669650"/>
            <a:chOff x="3987726" y="905950"/>
            <a:chExt cx="760200" cy="669650"/>
          </a:xfrm>
        </p:grpSpPr>
        <p:pic>
          <p:nvPicPr>
            <p:cNvPr id="116" name="Google Shape;116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3987726" y="905950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" name="Google Shape;117;p13"/>
            <p:cNvSpPr/>
            <p:nvPr/>
          </p:nvSpPr>
          <p:spPr>
            <a:xfrm>
              <a:off x="4128118" y="1010367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/>
                <a:t>10</a:t>
              </a:r>
              <a:endParaRPr sz="2200"/>
            </a:p>
          </p:txBody>
        </p:sp>
      </p:grpSp>
      <p:grpSp>
        <p:nvGrpSpPr>
          <p:cNvPr id="118" name="Google Shape;118;p13"/>
          <p:cNvGrpSpPr/>
          <p:nvPr/>
        </p:nvGrpSpPr>
        <p:grpSpPr>
          <a:xfrm>
            <a:off x="6287851" y="1582525"/>
            <a:ext cx="760200" cy="669650"/>
            <a:chOff x="3987726" y="905950"/>
            <a:chExt cx="760200" cy="669650"/>
          </a:xfrm>
        </p:grpSpPr>
        <p:pic>
          <p:nvPicPr>
            <p:cNvPr id="119" name="Google Shape;119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3987726" y="905950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" name="Google Shape;120;p13"/>
            <p:cNvSpPr/>
            <p:nvPr/>
          </p:nvSpPr>
          <p:spPr>
            <a:xfrm>
              <a:off x="4128118" y="1010367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/>
                <a:t>11</a:t>
              </a:r>
              <a:endParaRPr sz="2200"/>
            </a:p>
          </p:txBody>
        </p:sp>
      </p:grpSp>
      <p:grpSp>
        <p:nvGrpSpPr>
          <p:cNvPr id="121" name="Google Shape;121;p13"/>
          <p:cNvGrpSpPr/>
          <p:nvPr/>
        </p:nvGrpSpPr>
        <p:grpSpPr>
          <a:xfrm>
            <a:off x="7064151" y="1582525"/>
            <a:ext cx="760200" cy="669650"/>
            <a:chOff x="3987726" y="905950"/>
            <a:chExt cx="760200" cy="669650"/>
          </a:xfrm>
        </p:grpSpPr>
        <p:pic>
          <p:nvPicPr>
            <p:cNvPr id="122" name="Google Shape;122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3987726" y="905950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" name="Google Shape;123;p13"/>
            <p:cNvSpPr/>
            <p:nvPr/>
          </p:nvSpPr>
          <p:spPr>
            <a:xfrm>
              <a:off x="4128118" y="1010367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/>
                <a:t>12</a:t>
              </a:r>
              <a:endParaRPr sz="2200"/>
            </a:p>
          </p:txBody>
        </p:sp>
      </p:grpSp>
      <p:grpSp>
        <p:nvGrpSpPr>
          <p:cNvPr id="124" name="Google Shape;124;p13"/>
          <p:cNvGrpSpPr/>
          <p:nvPr/>
        </p:nvGrpSpPr>
        <p:grpSpPr>
          <a:xfrm>
            <a:off x="7840451" y="1582525"/>
            <a:ext cx="760200" cy="669650"/>
            <a:chOff x="3987726" y="905950"/>
            <a:chExt cx="760200" cy="669650"/>
          </a:xfrm>
        </p:grpSpPr>
        <p:pic>
          <p:nvPicPr>
            <p:cNvPr id="125" name="Google Shape;125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3987726" y="905950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" name="Google Shape;126;p13"/>
            <p:cNvSpPr/>
            <p:nvPr/>
          </p:nvSpPr>
          <p:spPr>
            <a:xfrm>
              <a:off x="4128118" y="1010367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/>
                <a:t>13</a:t>
              </a:r>
              <a:endParaRPr sz="2200"/>
            </a:p>
          </p:txBody>
        </p:sp>
      </p:grpSp>
      <p:grpSp>
        <p:nvGrpSpPr>
          <p:cNvPr id="127" name="Google Shape;127;p13"/>
          <p:cNvGrpSpPr/>
          <p:nvPr/>
        </p:nvGrpSpPr>
        <p:grpSpPr>
          <a:xfrm>
            <a:off x="5552838" y="2294900"/>
            <a:ext cx="760200" cy="669650"/>
            <a:chOff x="3987726" y="905950"/>
            <a:chExt cx="760200" cy="669650"/>
          </a:xfrm>
        </p:grpSpPr>
        <p:pic>
          <p:nvPicPr>
            <p:cNvPr id="128" name="Google Shape;128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3987726" y="905950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13"/>
            <p:cNvSpPr/>
            <p:nvPr/>
          </p:nvSpPr>
          <p:spPr>
            <a:xfrm>
              <a:off x="4128118" y="1010367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/>
                <a:t>17</a:t>
              </a:r>
              <a:endParaRPr sz="2200"/>
            </a:p>
          </p:txBody>
        </p:sp>
      </p:grpSp>
      <p:grpSp>
        <p:nvGrpSpPr>
          <p:cNvPr id="130" name="Google Shape;130;p13"/>
          <p:cNvGrpSpPr/>
          <p:nvPr/>
        </p:nvGrpSpPr>
        <p:grpSpPr>
          <a:xfrm>
            <a:off x="4805526" y="2294900"/>
            <a:ext cx="760200" cy="669650"/>
            <a:chOff x="648001" y="1313525"/>
            <a:chExt cx="760200" cy="669650"/>
          </a:xfrm>
        </p:grpSpPr>
        <p:pic>
          <p:nvPicPr>
            <p:cNvPr id="131" name="Google Shape;131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648001" y="1313525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" name="Google Shape;132;p13"/>
            <p:cNvSpPr/>
            <p:nvPr/>
          </p:nvSpPr>
          <p:spPr>
            <a:xfrm>
              <a:off x="790368" y="1417942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/>
                <a:t>16</a:t>
              </a:r>
              <a:endParaRPr sz="2200"/>
            </a:p>
          </p:txBody>
        </p:sp>
      </p:grpSp>
      <p:grpSp>
        <p:nvGrpSpPr>
          <p:cNvPr id="133" name="Google Shape;133;p13"/>
          <p:cNvGrpSpPr/>
          <p:nvPr/>
        </p:nvGrpSpPr>
        <p:grpSpPr>
          <a:xfrm>
            <a:off x="4012351" y="2294900"/>
            <a:ext cx="760200" cy="669650"/>
            <a:chOff x="3987726" y="905950"/>
            <a:chExt cx="760200" cy="669650"/>
          </a:xfrm>
        </p:grpSpPr>
        <p:pic>
          <p:nvPicPr>
            <p:cNvPr id="134" name="Google Shape;134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3987726" y="905950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" name="Google Shape;135;p13"/>
            <p:cNvSpPr/>
            <p:nvPr/>
          </p:nvSpPr>
          <p:spPr>
            <a:xfrm>
              <a:off x="4128118" y="1010367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/>
                <a:t>15</a:t>
              </a:r>
              <a:endParaRPr sz="2200"/>
            </a:p>
          </p:txBody>
        </p:sp>
      </p:grpSp>
      <p:grpSp>
        <p:nvGrpSpPr>
          <p:cNvPr id="136" name="Google Shape;136;p13"/>
          <p:cNvGrpSpPr/>
          <p:nvPr/>
        </p:nvGrpSpPr>
        <p:grpSpPr>
          <a:xfrm>
            <a:off x="3206851" y="2294900"/>
            <a:ext cx="760200" cy="669650"/>
            <a:chOff x="3987726" y="905950"/>
            <a:chExt cx="760200" cy="669650"/>
          </a:xfrm>
        </p:grpSpPr>
        <p:pic>
          <p:nvPicPr>
            <p:cNvPr id="137" name="Google Shape;137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3987726" y="905950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" name="Google Shape;138;p13"/>
            <p:cNvSpPr/>
            <p:nvPr/>
          </p:nvSpPr>
          <p:spPr>
            <a:xfrm>
              <a:off x="4128118" y="1010367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/>
                <a:t>14</a:t>
              </a:r>
              <a:endParaRPr sz="2200"/>
            </a:p>
          </p:txBody>
        </p:sp>
      </p:grpSp>
      <p:grpSp>
        <p:nvGrpSpPr>
          <p:cNvPr id="139" name="Google Shape;139;p13"/>
          <p:cNvGrpSpPr/>
          <p:nvPr/>
        </p:nvGrpSpPr>
        <p:grpSpPr>
          <a:xfrm>
            <a:off x="7865926" y="2294900"/>
            <a:ext cx="760200" cy="669650"/>
            <a:chOff x="3987726" y="905950"/>
            <a:chExt cx="760200" cy="669650"/>
          </a:xfrm>
        </p:grpSpPr>
        <p:pic>
          <p:nvPicPr>
            <p:cNvPr id="140" name="Google Shape;140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3987726" y="905950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" name="Google Shape;141;p13"/>
            <p:cNvSpPr/>
            <p:nvPr/>
          </p:nvSpPr>
          <p:spPr>
            <a:xfrm>
              <a:off x="4128118" y="1010367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/>
                <a:t>20</a:t>
              </a:r>
              <a:endParaRPr sz="2200"/>
            </a:p>
          </p:txBody>
        </p:sp>
      </p:grpSp>
      <p:grpSp>
        <p:nvGrpSpPr>
          <p:cNvPr id="142" name="Google Shape;142;p13"/>
          <p:cNvGrpSpPr/>
          <p:nvPr/>
        </p:nvGrpSpPr>
        <p:grpSpPr>
          <a:xfrm>
            <a:off x="7093351" y="2294900"/>
            <a:ext cx="760200" cy="669650"/>
            <a:chOff x="3987726" y="905950"/>
            <a:chExt cx="760200" cy="669650"/>
          </a:xfrm>
        </p:grpSpPr>
        <p:pic>
          <p:nvPicPr>
            <p:cNvPr id="143" name="Google Shape;143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3987726" y="905950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" name="Google Shape;144;p13"/>
            <p:cNvSpPr/>
            <p:nvPr/>
          </p:nvSpPr>
          <p:spPr>
            <a:xfrm>
              <a:off x="4128118" y="1010367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/>
                <a:t>19</a:t>
              </a:r>
              <a:endParaRPr sz="2200"/>
            </a:p>
          </p:txBody>
        </p:sp>
      </p:grpSp>
      <p:grpSp>
        <p:nvGrpSpPr>
          <p:cNvPr id="145" name="Google Shape;145;p13"/>
          <p:cNvGrpSpPr/>
          <p:nvPr/>
        </p:nvGrpSpPr>
        <p:grpSpPr>
          <a:xfrm>
            <a:off x="6335726" y="2294900"/>
            <a:ext cx="760200" cy="669650"/>
            <a:chOff x="3987726" y="905950"/>
            <a:chExt cx="760200" cy="669650"/>
          </a:xfrm>
        </p:grpSpPr>
        <p:pic>
          <p:nvPicPr>
            <p:cNvPr id="146" name="Google Shape;146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3987726" y="905950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" name="Google Shape;147;p13"/>
            <p:cNvSpPr/>
            <p:nvPr/>
          </p:nvSpPr>
          <p:spPr>
            <a:xfrm>
              <a:off x="4128118" y="1010367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/>
                <a:t>18</a:t>
              </a:r>
              <a:endParaRPr sz="2200"/>
            </a:p>
          </p:txBody>
        </p:sp>
      </p:grpSp>
      <p:grpSp>
        <p:nvGrpSpPr>
          <p:cNvPr id="148" name="Google Shape;148;p13"/>
          <p:cNvGrpSpPr/>
          <p:nvPr/>
        </p:nvGrpSpPr>
        <p:grpSpPr>
          <a:xfrm>
            <a:off x="4012351" y="3014200"/>
            <a:ext cx="760200" cy="669650"/>
            <a:chOff x="3987726" y="905950"/>
            <a:chExt cx="760200" cy="669650"/>
          </a:xfrm>
        </p:grpSpPr>
        <p:pic>
          <p:nvPicPr>
            <p:cNvPr id="149" name="Google Shape;149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3987726" y="905950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0" name="Google Shape;150;p13"/>
            <p:cNvSpPr/>
            <p:nvPr/>
          </p:nvSpPr>
          <p:spPr>
            <a:xfrm>
              <a:off x="4128118" y="1010367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/>
                <a:t>22</a:t>
              </a:r>
              <a:endParaRPr sz="2200"/>
            </a:p>
          </p:txBody>
        </p:sp>
      </p:grpSp>
      <p:grpSp>
        <p:nvGrpSpPr>
          <p:cNvPr id="151" name="Google Shape;151;p13"/>
          <p:cNvGrpSpPr/>
          <p:nvPr/>
        </p:nvGrpSpPr>
        <p:grpSpPr>
          <a:xfrm>
            <a:off x="3206851" y="3014200"/>
            <a:ext cx="760200" cy="669650"/>
            <a:chOff x="3987726" y="905950"/>
            <a:chExt cx="760200" cy="669650"/>
          </a:xfrm>
        </p:grpSpPr>
        <p:pic>
          <p:nvPicPr>
            <p:cNvPr id="152" name="Google Shape;152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3987726" y="905950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13"/>
            <p:cNvSpPr/>
            <p:nvPr/>
          </p:nvSpPr>
          <p:spPr>
            <a:xfrm>
              <a:off x="4128118" y="1010367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/>
                <a:t>21</a:t>
              </a:r>
              <a:endParaRPr sz="2200"/>
            </a:p>
          </p:txBody>
        </p:sp>
      </p:grpSp>
      <p:grpSp>
        <p:nvGrpSpPr>
          <p:cNvPr id="154" name="Google Shape;154;p13"/>
          <p:cNvGrpSpPr/>
          <p:nvPr/>
        </p:nvGrpSpPr>
        <p:grpSpPr>
          <a:xfrm>
            <a:off x="4755751" y="3007275"/>
            <a:ext cx="760200" cy="669650"/>
            <a:chOff x="3987726" y="905950"/>
            <a:chExt cx="760200" cy="669650"/>
          </a:xfrm>
        </p:grpSpPr>
        <p:pic>
          <p:nvPicPr>
            <p:cNvPr id="155" name="Google Shape;155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3987726" y="905950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6" name="Google Shape;156;p13"/>
            <p:cNvSpPr/>
            <p:nvPr/>
          </p:nvSpPr>
          <p:spPr>
            <a:xfrm>
              <a:off x="4128118" y="1010367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/>
                <a:t>23</a:t>
              </a:r>
              <a:endParaRPr sz="2200"/>
            </a:p>
          </p:txBody>
        </p:sp>
      </p:grpSp>
      <p:grpSp>
        <p:nvGrpSpPr>
          <p:cNvPr id="157" name="Google Shape;157;p13"/>
          <p:cNvGrpSpPr/>
          <p:nvPr/>
        </p:nvGrpSpPr>
        <p:grpSpPr>
          <a:xfrm>
            <a:off x="6287851" y="3007275"/>
            <a:ext cx="760200" cy="669650"/>
            <a:chOff x="3987726" y="905950"/>
            <a:chExt cx="760200" cy="669650"/>
          </a:xfrm>
        </p:grpSpPr>
        <p:pic>
          <p:nvPicPr>
            <p:cNvPr id="158" name="Google Shape;158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3987726" y="905950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" name="Google Shape;159;p13"/>
            <p:cNvSpPr/>
            <p:nvPr/>
          </p:nvSpPr>
          <p:spPr>
            <a:xfrm>
              <a:off x="4128118" y="1010367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/>
                <a:t>25</a:t>
              </a:r>
              <a:endParaRPr sz="2200"/>
            </a:p>
          </p:txBody>
        </p:sp>
      </p:grpSp>
      <p:grpSp>
        <p:nvGrpSpPr>
          <p:cNvPr id="160" name="Google Shape;160;p13"/>
          <p:cNvGrpSpPr/>
          <p:nvPr/>
        </p:nvGrpSpPr>
        <p:grpSpPr>
          <a:xfrm>
            <a:off x="7064151" y="3007275"/>
            <a:ext cx="760200" cy="669650"/>
            <a:chOff x="3987726" y="905950"/>
            <a:chExt cx="760200" cy="669650"/>
          </a:xfrm>
        </p:grpSpPr>
        <p:pic>
          <p:nvPicPr>
            <p:cNvPr id="161" name="Google Shape;161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3987726" y="905950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13"/>
            <p:cNvSpPr/>
            <p:nvPr/>
          </p:nvSpPr>
          <p:spPr>
            <a:xfrm>
              <a:off x="4128118" y="1010367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/>
                <a:t>26</a:t>
              </a:r>
              <a:endParaRPr sz="2200"/>
            </a:p>
          </p:txBody>
        </p:sp>
      </p:grpSp>
      <p:grpSp>
        <p:nvGrpSpPr>
          <p:cNvPr id="163" name="Google Shape;163;p13"/>
          <p:cNvGrpSpPr/>
          <p:nvPr/>
        </p:nvGrpSpPr>
        <p:grpSpPr>
          <a:xfrm>
            <a:off x="7840451" y="3007275"/>
            <a:ext cx="760200" cy="669650"/>
            <a:chOff x="3987726" y="905950"/>
            <a:chExt cx="760200" cy="669650"/>
          </a:xfrm>
        </p:grpSpPr>
        <p:pic>
          <p:nvPicPr>
            <p:cNvPr id="164" name="Google Shape;164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3987726" y="905950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" name="Google Shape;165;p13"/>
            <p:cNvSpPr/>
            <p:nvPr/>
          </p:nvSpPr>
          <p:spPr>
            <a:xfrm>
              <a:off x="4128118" y="1010367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/>
                <a:t>27</a:t>
              </a:r>
              <a:endParaRPr sz="2200"/>
            </a:p>
          </p:txBody>
        </p:sp>
      </p:grpSp>
      <p:grpSp>
        <p:nvGrpSpPr>
          <p:cNvPr id="166" name="Google Shape;166;p13"/>
          <p:cNvGrpSpPr/>
          <p:nvPr/>
        </p:nvGrpSpPr>
        <p:grpSpPr>
          <a:xfrm>
            <a:off x="5523651" y="3014200"/>
            <a:ext cx="760200" cy="669650"/>
            <a:chOff x="3987726" y="905950"/>
            <a:chExt cx="760200" cy="669650"/>
          </a:xfrm>
        </p:grpSpPr>
        <p:pic>
          <p:nvPicPr>
            <p:cNvPr id="167" name="Google Shape;167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3987726" y="905950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3"/>
            <p:cNvSpPr/>
            <p:nvPr/>
          </p:nvSpPr>
          <p:spPr>
            <a:xfrm>
              <a:off x="4128118" y="1010367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/>
                <a:t>24</a:t>
              </a:r>
              <a:endParaRPr sz="2200"/>
            </a:p>
          </p:txBody>
        </p:sp>
      </p:grpSp>
      <p:grpSp>
        <p:nvGrpSpPr>
          <p:cNvPr id="169" name="Google Shape;169;p13"/>
          <p:cNvGrpSpPr/>
          <p:nvPr/>
        </p:nvGrpSpPr>
        <p:grpSpPr>
          <a:xfrm>
            <a:off x="5517776" y="3733500"/>
            <a:ext cx="760200" cy="669650"/>
            <a:chOff x="3987726" y="905950"/>
            <a:chExt cx="760200" cy="669650"/>
          </a:xfrm>
        </p:grpSpPr>
        <p:pic>
          <p:nvPicPr>
            <p:cNvPr id="170" name="Google Shape;170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3987726" y="905950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1" name="Google Shape;171;p13"/>
            <p:cNvSpPr/>
            <p:nvPr/>
          </p:nvSpPr>
          <p:spPr>
            <a:xfrm>
              <a:off x="4128118" y="1010367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/>
                <a:t>31</a:t>
              </a:r>
              <a:endParaRPr sz="2200"/>
            </a:p>
          </p:txBody>
        </p:sp>
      </p:grpSp>
      <p:grpSp>
        <p:nvGrpSpPr>
          <p:cNvPr id="172" name="Google Shape;172;p13"/>
          <p:cNvGrpSpPr/>
          <p:nvPr/>
        </p:nvGrpSpPr>
        <p:grpSpPr>
          <a:xfrm>
            <a:off x="4752738" y="3733500"/>
            <a:ext cx="760200" cy="669650"/>
            <a:chOff x="3987726" y="905950"/>
            <a:chExt cx="760200" cy="669650"/>
          </a:xfrm>
        </p:grpSpPr>
        <p:pic>
          <p:nvPicPr>
            <p:cNvPr id="173" name="Google Shape;173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3987726" y="905950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" name="Google Shape;174;p13"/>
            <p:cNvSpPr/>
            <p:nvPr/>
          </p:nvSpPr>
          <p:spPr>
            <a:xfrm>
              <a:off x="4128118" y="1010367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/>
                <a:t>30</a:t>
              </a:r>
              <a:endParaRPr sz="2200"/>
            </a:p>
          </p:txBody>
        </p:sp>
      </p:grpSp>
      <p:grpSp>
        <p:nvGrpSpPr>
          <p:cNvPr id="175" name="Google Shape;175;p13"/>
          <p:cNvGrpSpPr/>
          <p:nvPr/>
        </p:nvGrpSpPr>
        <p:grpSpPr>
          <a:xfrm>
            <a:off x="3987726" y="3733500"/>
            <a:ext cx="760200" cy="669650"/>
            <a:chOff x="3987726" y="905950"/>
            <a:chExt cx="760200" cy="669650"/>
          </a:xfrm>
        </p:grpSpPr>
        <p:pic>
          <p:nvPicPr>
            <p:cNvPr id="176" name="Google Shape;176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3987726" y="905950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7" name="Google Shape;177;p13"/>
            <p:cNvSpPr/>
            <p:nvPr/>
          </p:nvSpPr>
          <p:spPr>
            <a:xfrm>
              <a:off x="4128118" y="1010367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/>
                <a:t>29</a:t>
              </a:r>
              <a:endParaRPr sz="2200"/>
            </a:p>
          </p:txBody>
        </p:sp>
      </p:grpSp>
      <p:grpSp>
        <p:nvGrpSpPr>
          <p:cNvPr id="178" name="Google Shape;178;p13"/>
          <p:cNvGrpSpPr/>
          <p:nvPr/>
        </p:nvGrpSpPr>
        <p:grpSpPr>
          <a:xfrm>
            <a:off x="3206851" y="3733500"/>
            <a:ext cx="760200" cy="669650"/>
            <a:chOff x="3987726" y="905950"/>
            <a:chExt cx="760200" cy="669650"/>
          </a:xfrm>
        </p:grpSpPr>
        <p:pic>
          <p:nvPicPr>
            <p:cNvPr id="179" name="Google Shape;179;p13"/>
            <p:cNvPicPr preferRelativeResize="0"/>
            <p:nvPr/>
          </p:nvPicPr>
          <p:blipFill rotWithShape="1">
            <a:blip r:embed="rId17">
              <a:alphaModFix/>
            </a:blip>
            <a:srcRect b="7109" l="23047" r="0" t="-7109"/>
            <a:stretch/>
          </p:blipFill>
          <p:spPr>
            <a:xfrm>
              <a:off x="3987726" y="905950"/>
              <a:ext cx="760200" cy="66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0" name="Google Shape;180;p13"/>
            <p:cNvSpPr/>
            <p:nvPr/>
          </p:nvSpPr>
          <p:spPr>
            <a:xfrm>
              <a:off x="4128118" y="1010367"/>
              <a:ext cx="504600" cy="460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/>
                <a:t>28</a:t>
              </a:r>
              <a:endParaRPr sz="2200"/>
            </a:p>
          </p:txBody>
        </p:sp>
      </p:grpSp>
      <p:pic>
        <p:nvPicPr>
          <p:cNvPr id="181" name="Google Shape;181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860025" y="1453550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667600" y="3534550"/>
            <a:ext cx="1811900" cy="181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4"/>
          <p:cNvSpPr/>
          <p:nvPr/>
        </p:nvSpPr>
        <p:spPr>
          <a:xfrm>
            <a:off x="1936825" y="0"/>
            <a:ext cx="5476200" cy="8631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4"/>
          <p:cNvSpPr/>
          <p:nvPr/>
        </p:nvSpPr>
        <p:spPr>
          <a:xfrm>
            <a:off x="2566600" y="200688"/>
            <a:ext cx="3898647" cy="57269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FFFF"/>
                </a:solidFill>
                <a:latin typeface="Arial"/>
              </a:rPr>
              <a:t>Weather</a:t>
            </a:r>
          </a:p>
        </p:txBody>
      </p:sp>
      <p:sp>
        <p:nvSpPr>
          <p:cNvPr id="189" name="Google Shape;189;p14"/>
          <p:cNvSpPr/>
          <p:nvPr/>
        </p:nvSpPr>
        <p:spPr>
          <a:xfrm>
            <a:off x="218175" y="1847838"/>
            <a:ext cx="1453200" cy="1044900"/>
          </a:xfrm>
          <a:prstGeom prst="rect">
            <a:avLst/>
          </a:prstGeom>
          <a:solidFill>
            <a:srgbClr val="0CCC0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4"/>
          <p:cNvSpPr/>
          <p:nvPr/>
        </p:nvSpPr>
        <p:spPr>
          <a:xfrm>
            <a:off x="218175" y="3650550"/>
            <a:ext cx="1453200" cy="1044900"/>
          </a:xfrm>
          <a:prstGeom prst="rect">
            <a:avLst/>
          </a:prstGeom>
          <a:solidFill>
            <a:srgbClr val="BCFAB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4"/>
          <p:cNvSpPr txBox="1"/>
          <p:nvPr/>
        </p:nvSpPr>
        <p:spPr>
          <a:xfrm>
            <a:off x="117825" y="1286550"/>
            <a:ext cx="1739700" cy="4245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High Temperature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192" name="Google Shape;192;p14"/>
          <p:cNvSpPr txBox="1"/>
          <p:nvPr/>
        </p:nvSpPr>
        <p:spPr>
          <a:xfrm>
            <a:off x="117825" y="3059400"/>
            <a:ext cx="1692000" cy="424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Low</a:t>
            </a:r>
            <a:r>
              <a:rPr b="1" lang="en">
                <a:solidFill>
                  <a:srgbClr val="FFFFFF"/>
                </a:solidFill>
              </a:rPr>
              <a:t> Temperature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193" name="Google Shape;193;p14"/>
          <p:cNvSpPr txBox="1"/>
          <p:nvPr/>
        </p:nvSpPr>
        <p:spPr>
          <a:xfrm>
            <a:off x="3554275" y="665750"/>
            <a:ext cx="6185100" cy="7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94" name="Google Shape;194;p14"/>
          <p:cNvGraphicFramePr/>
          <p:nvPr/>
        </p:nvGraphicFramePr>
        <p:xfrm>
          <a:off x="5787675" y="12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{803867C1-1492-44F7-AE85-0D6DC63DD5FF}</a:tableStyleId>
              </a:tblPr>
              <a:tblGrid>
                <a:gridCol w="1239500"/>
                <a:gridCol w="1239500"/>
              </a:tblGrid>
              <a:tr h="518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rgbClr val="FFFFFF"/>
                          </a:solidFill>
                        </a:rPr>
                        <a:t>Tens</a:t>
                      </a:r>
                      <a:endParaRPr b="1" sz="24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rgbClr val="FFFFFF"/>
                          </a:solidFill>
                        </a:rPr>
                        <a:t>Ones</a:t>
                      </a:r>
                      <a:endParaRPr b="1" sz="24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00FF"/>
                    </a:solidFill>
                  </a:tcPr>
                </a:tc>
              </a:tr>
              <a:tr h="835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/>
                    </a:solidFill>
                  </a:tcPr>
                </a:tc>
              </a:tr>
              <a:tr h="803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</a:tr>
              <a:tr h="803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cxnSp>
        <p:nvCxnSpPr>
          <p:cNvPr id="195" name="Google Shape;195;p14"/>
          <p:cNvCxnSpPr/>
          <p:nvPr/>
        </p:nvCxnSpPr>
        <p:spPr>
          <a:xfrm flipH="1">
            <a:off x="5652725" y="3483900"/>
            <a:ext cx="2748900" cy="10800"/>
          </a:xfrm>
          <a:prstGeom prst="straightConnector1">
            <a:avLst/>
          </a:prstGeom>
          <a:noFill/>
          <a:ln cap="flat" cmpd="sng" w="1143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6" name="Google Shape;196;p14"/>
          <p:cNvCxnSpPr/>
          <p:nvPr/>
        </p:nvCxnSpPr>
        <p:spPr>
          <a:xfrm>
            <a:off x="5422725" y="3134400"/>
            <a:ext cx="504600" cy="0"/>
          </a:xfrm>
          <a:prstGeom prst="straightConnector1">
            <a:avLst/>
          </a:prstGeom>
          <a:noFill/>
          <a:ln cap="flat" cmpd="sng" w="1143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7" name="Google Shape;197;p14"/>
          <p:cNvSpPr/>
          <p:nvPr/>
        </p:nvSpPr>
        <p:spPr>
          <a:xfrm>
            <a:off x="2104500" y="1914475"/>
            <a:ext cx="2888700" cy="813000"/>
          </a:xfrm>
          <a:prstGeom prst="rect">
            <a:avLst/>
          </a:prstGeom>
          <a:solidFill>
            <a:srgbClr val="0CCC0C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Quantity</a:t>
            </a:r>
            <a:endParaRPr b="1"/>
          </a:p>
        </p:txBody>
      </p:sp>
      <p:sp>
        <p:nvSpPr>
          <p:cNvPr id="198" name="Google Shape;198;p14"/>
          <p:cNvSpPr/>
          <p:nvPr/>
        </p:nvSpPr>
        <p:spPr>
          <a:xfrm>
            <a:off x="2104500" y="2788050"/>
            <a:ext cx="1453200" cy="692700"/>
          </a:xfrm>
          <a:prstGeom prst="rect">
            <a:avLst/>
          </a:prstGeom>
          <a:solidFill>
            <a:srgbClr val="BCFABC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Quantity</a:t>
            </a:r>
            <a:endParaRPr b="1"/>
          </a:p>
        </p:txBody>
      </p:sp>
      <p:cxnSp>
        <p:nvCxnSpPr>
          <p:cNvPr id="199" name="Google Shape;199;p14"/>
          <p:cNvCxnSpPr/>
          <p:nvPr/>
        </p:nvCxnSpPr>
        <p:spPr>
          <a:xfrm rot="10800000">
            <a:off x="3635950" y="3474600"/>
            <a:ext cx="1410900" cy="4500"/>
          </a:xfrm>
          <a:prstGeom prst="straightConnector1">
            <a:avLst/>
          </a:prstGeom>
          <a:noFill/>
          <a:ln cap="flat" cmpd="sng" w="1143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0" name="Google Shape;200;p14"/>
          <p:cNvSpPr txBox="1"/>
          <p:nvPr/>
        </p:nvSpPr>
        <p:spPr>
          <a:xfrm>
            <a:off x="3593650" y="3494700"/>
            <a:ext cx="1453200" cy="4002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Difference</a:t>
            </a:r>
            <a:endParaRPr b="1"/>
          </a:p>
        </p:txBody>
      </p:sp>
      <p:pic>
        <p:nvPicPr>
          <p:cNvPr id="201" name="Google Shape;20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6617650" y="1376175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32400" y="3494688"/>
            <a:ext cx="1800225" cy="180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5"/>
          <p:cNvSpPr/>
          <p:nvPr/>
        </p:nvSpPr>
        <p:spPr>
          <a:xfrm>
            <a:off x="3396350" y="175350"/>
            <a:ext cx="5112600" cy="6720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8" name="Google Shape;208;p15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4773" y="411312"/>
            <a:ext cx="1800450" cy="3869874"/>
          </a:xfrm>
          <a:prstGeom prst="rect">
            <a:avLst/>
          </a:prstGeom>
          <a:noFill/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9" name="Google Shape;209;p15"/>
          <p:cNvPicPr preferRelativeResize="0"/>
          <p:nvPr/>
        </p:nvPicPr>
        <p:blipFill rotWithShape="1">
          <a:blip r:embed="rId6">
            <a:alphaModFix/>
          </a:blip>
          <a:srcRect b="0" l="13435" r="10783" t="45714"/>
          <a:stretch/>
        </p:blipFill>
        <p:spPr>
          <a:xfrm>
            <a:off x="4734675" y="1170775"/>
            <a:ext cx="3131400" cy="3532850"/>
          </a:xfrm>
          <a:prstGeom prst="rect">
            <a:avLst/>
          </a:prstGeom>
          <a:noFill/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10" name="Google Shape;210;p15"/>
          <p:cNvSpPr/>
          <p:nvPr/>
        </p:nvSpPr>
        <p:spPr>
          <a:xfrm>
            <a:off x="4742625" y="4703625"/>
            <a:ext cx="489900" cy="2613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5"/>
          <p:cNvSpPr/>
          <p:nvPr/>
        </p:nvSpPr>
        <p:spPr>
          <a:xfrm>
            <a:off x="5259450" y="4703625"/>
            <a:ext cx="539100" cy="2613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5"/>
          <p:cNvSpPr/>
          <p:nvPr/>
        </p:nvSpPr>
        <p:spPr>
          <a:xfrm>
            <a:off x="5825463" y="4703625"/>
            <a:ext cx="489900" cy="261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5"/>
          <p:cNvSpPr/>
          <p:nvPr/>
        </p:nvSpPr>
        <p:spPr>
          <a:xfrm>
            <a:off x="6342350" y="4703625"/>
            <a:ext cx="489900" cy="2613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15"/>
          <p:cNvSpPr/>
          <p:nvPr/>
        </p:nvSpPr>
        <p:spPr>
          <a:xfrm>
            <a:off x="6859287" y="4703625"/>
            <a:ext cx="489900" cy="2613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5"/>
          <p:cNvSpPr/>
          <p:nvPr/>
        </p:nvSpPr>
        <p:spPr>
          <a:xfrm>
            <a:off x="7376200" y="4703625"/>
            <a:ext cx="489900" cy="261300"/>
          </a:xfrm>
          <a:prstGeom prst="rect">
            <a:avLst/>
          </a:prstGeom>
          <a:solidFill>
            <a:srgbClr val="99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5"/>
          <p:cNvSpPr txBox="1"/>
          <p:nvPr/>
        </p:nvSpPr>
        <p:spPr>
          <a:xfrm>
            <a:off x="3624900" y="175350"/>
            <a:ext cx="5112600" cy="672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B7FCFC"/>
                </a:solidFill>
              </a:rPr>
              <a:t>February High Temperatures</a:t>
            </a:r>
            <a:endParaRPr sz="2500">
              <a:solidFill>
                <a:srgbClr val="B7FCFC"/>
              </a:solidFill>
            </a:endParaRPr>
          </a:p>
        </p:txBody>
      </p:sp>
      <p:pic>
        <p:nvPicPr>
          <p:cNvPr id="217" name="Google Shape;217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2075" y="1822925"/>
            <a:ext cx="443500" cy="4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7975" y="2470450"/>
            <a:ext cx="443500" cy="4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4775" y="632575"/>
            <a:ext cx="489900" cy="492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214872" y="3504500"/>
            <a:ext cx="2034653" cy="2034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926750" y="1743075"/>
            <a:ext cx="3131400" cy="313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6"/>
          <p:cNvSpPr/>
          <p:nvPr/>
        </p:nvSpPr>
        <p:spPr>
          <a:xfrm>
            <a:off x="1256975" y="0"/>
            <a:ext cx="5242800" cy="8559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6"/>
          <p:cNvSpPr txBox="1"/>
          <p:nvPr/>
        </p:nvSpPr>
        <p:spPr>
          <a:xfrm>
            <a:off x="2223350" y="0"/>
            <a:ext cx="3710700" cy="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rgbClr val="B7FCFC"/>
                </a:solidFill>
              </a:rPr>
              <a:t>Days of School</a:t>
            </a:r>
            <a:endParaRPr b="1" sz="3400">
              <a:solidFill>
                <a:srgbClr val="B7FCFC"/>
              </a:solidFill>
            </a:endParaRPr>
          </a:p>
        </p:txBody>
      </p:sp>
      <p:grpSp>
        <p:nvGrpSpPr>
          <p:cNvPr id="228" name="Google Shape;228;p16"/>
          <p:cNvGrpSpPr/>
          <p:nvPr/>
        </p:nvGrpSpPr>
        <p:grpSpPr>
          <a:xfrm>
            <a:off x="671500" y="1342146"/>
            <a:ext cx="6213237" cy="3489932"/>
            <a:chOff x="179825" y="1104475"/>
            <a:chExt cx="6896700" cy="3827100"/>
          </a:xfrm>
        </p:grpSpPr>
        <p:sp>
          <p:nvSpPr>
            <p:cNvPr id="229" name="Google Shape;229;p16"/>
            <p:cNvSpPr/>
            <p:nvPr/>
          </p:nvSpPr>
          <p:spPr>
            <a:xfrm>
              <a:off x="179825" y="1104475"/>
              <a:ext cx="2298900" cy="38271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6"/>
            <p:cNvSpPr/>
            <p:nvPr/>
          </p:nvSpPr>
          <p:spPr>
            <a:xfrm>
              <a:off x="2478725" y="1104475"/>
              <a:ext cx="2298900" cy="38271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6"/>
            <p:cNvSpPr/>
            <p:nvPr/>
          </p:nvSpPr>
          <p:spPr>
            <a:xfrm>
              <a:off x="4777625" y="1104475"/>
              <a:ext cx="2298900" cy="38271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6"/>
            <p:cNvSpPr txBox="1"/>
            <p:nvPr/>
          </p:nvSpPr>
          <p:spPr>
            <a:xfrm>
              <a:off x="179825" y="1104479"/>
              <a:ext cx="2298900" cy="499500"/>
            </a:xfrm>
            <a:prstGeom prst="rect">
              <a:avLst/>
            </a:prstGeom>
            <a:solidFill>
              <a:srgbClr val="000000"/>
            </a:solidFill>
            <a:ln cap="flat" cmpd="sng" w="9525">
              <a:solidFill>
                <a:srgbClr val="351C7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500">
                  <a:solidFill>
                    <a:srgbClr val="E2B9FE"/>
                  </a:solidFill>
                </a:rPr>
                <a:t>Hundreds</a:t>
              </a:r>
              <a:endParaRPr b="1" sz="2500">
                <a:solidFill>
                  <a:srgbClr val="E2B9FE"/>
                </a:solidFill>
              </a:endParaRPr>
            </a:p>
          </p:txBody>
        </p:sp>
      </p:grpSp>
      <p:sp>
        <p:nvSpPr>
          <p:cNvPr id="233" name="Google Shape;233;p16"/>
          <p:cNvSpPr txBox="1"/>
          <p:nvPr/>
        </p:nvSpPr>
        <p:spPr>
          <a:xfrm>
            <a:off x="2742564" y="1342142"/>
            <a:ext cx="2071200" cy="4554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351C7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B7FCFC"/>
                </a:solidFill>
              </a:rPr>
              <a:t>Tens</a:t>
            </a:r>
            <a:endParaRPr b="1" sz="2500">
              <a:solidFill>
                <a:srgbClr val="B7FCFC"/>
              </a:solidFill>
            </a:endParaRPr>
          </a:p>
        </p:txBody>
      </p:sp>
      <p:sp>
        <p:nvSpPr>
          <p:cNvPr id="234" name="Google Shape;234;p16"/>
          <p:cNvSpPr txBox="1"/>
          <p:nvPr/>
        </p:nvSpPr>
        <p:spPr>
          <a:xfrm>
            <a:off x="4813768" y="1342155"/>
            <a:ext cx="2071200" cy="4554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E2B9FE"/>
                </a:solidFill>
              </a:rPr>
              <a:t>Ones</a:t>
            </a:r>
            <a:endParaRPr b="1" sz="2500">
              <a:solidFill>
                <a:srgbClr val="E2B9FE"/>
              </a:solidFill>
            </a:endParaRPr>
          </a:p>
        </p:txBody>
      </p:sp>
      <p:pic>
        <p:nvPicPr>
          <p:cNvPr id="235" name="Google Shape;23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81325" y="3486150"/>
            <a:ext cx="1824400" cy="182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34050" y="948750"/>
            <a:ext cx="4276725" cy="427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7"/>
          <p:cNvSpPr/>
          <p:nvPr/>
        </p:nvSpPr>
        <p:spPr>
          <a:xfrm>
            <a:off x="1950600" y="51350"/>
            <a:ext cx="5242800" cy="8559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7"/>
          <p:cNvSpPr txBox="1"/>
          <p:nvPr/>
        </p:nvSpPr>
        <p:spPr>
          <a:xfrm>
            <a:off x="1950700" y="192650"/>
            <a:ext cx="5616900" cy="5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785AC4"/>
                </a:solidFill>
              </a:rPr>
              <a:t>Number of the Day_____</a:t>
            </a:r>
            <a:endParaRPr sz="3600">
              <a:solidFill>
                <a:srgbClr val="785AC4"/>
              </a:solidFill>
            </a:endParaRPr>
          </a:p>
        </p:txBody>
      </p:sp>
      <p:graphicFrame>
        <p:nvGraphicFramePr>
          <p:cNvPr id="243" name="Google Shape;243;p17"/>
          <p:cNvGraphicFramePr/>
          <p:nvPr/>
        </p:nvGraphicFramePr>
        <p:xfrm>
          <a:off x="343300" y="10976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{803867C1-1492-44F7-AE85-0D6DC63DD5FF}</a:tableStyleId>
              </a:tblPr>
              <a:tblGrid>
                <a:gridCol w="2598050"/>
                <a:gridCol w="2598050"/>
                <a:gridCol w="2598050"/>
              </a:tblGrid>
              <a:tr h="2004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785AC4"/>
                          </a:solidFill>
                        </a:rPr>
                        <a:t>Build the Number </a:t>
                      </a:r>
                      <a:endParaRPr b="1" sz="1800">
                        <a:solidFill>
                          <a:srgbClr val="785AC4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351C7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351C7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351C7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351C7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785AC4"/>
                          </a:solidFill>
                          <a:highlight>
                            <a:srgbClr val="FFFF00"/>
                          </a:highlight>
                        </a:rPr>
                        <a:t>Value</a:t>
                      </a:r>
                      <a:r>
                        <a:rPr b="1" lang="en" sz="1800">
                          <a:solidFill>
                            <a:srgbClr val="785AC4"/>
                          </a:solidFill>
                        </a:rPr>
                        <a:t> of Each Digit</a:t>
                      </a:r>
                      <a:endParaRPr b="1" sz="1800">
                        <a:solidFill>
                          <a:srgbClr val="785AC4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351C7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351C7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351C7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351C7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785AC4"/>
                          </a:solidFill>
                        </a:rPr>
                        <a:t>Expanded Form</a:t>
                      </a:r>
                      <a:endParaRPr b="1" sz="1800">
                        <a:solidFill>
                          <a:srgbClr val="785AC4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351C7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351C7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351C7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351C7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4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785AC4"/>
                          </a:solidFill>
                        </a:rPr>
                        <a:t>Addition Number Model</a:t>
                      </a:r>
                      <a:endParaRPr b="1" sz="1800">
                        <a:solidFill>
                          <a:srgbClr val="785AC4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351C7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351C7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351C7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351C7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785AC4"/>
                          </a:solidFill>
                        </a:rPr>
                        <a:t> Subtraction Number Model</a:t>
                      </a:r>
                      <a:endParaRPr b="1" sz="1800">
                        <a:solidFill>
                          <a:srgbClr val="785AC4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351C7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351C7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351C7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351C7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785AC4"/>
                          </a:solidFill>
                        </a:rPr>
                        <a:t>Money</a:t>
                      </a:r>
                      <a:endParaRPr b="1" sz="1800">
                        <a:solidFill>
                          <a:srgbClr val="785AC4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351C7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351C7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351C7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351C7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244" name="Google Shape;244;p17"/>
          <p:cNvSpPr txBox="1"/>
          <p:nvPr/>
        </p:nvSpPr>
        <p:spPr>
          <a:xfrm>
            <a:off x="7707075" y="1796150"/>
            <a:ext cx="73413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5" name="Google Shape;24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99688" y="2879800"/>
            <a:ext cx="444315" cy="444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11132" y="2175588"/>
            <a:ext cx="621443" cy="62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699701" y="1656426"/>
            <a:ext cx="444299" cy="437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515721" y="765950"/>
            <a:ext cx="716850" cy="715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3300" y="-100825"/>
            <a:ext cx="1458075" cy="145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6972300" y="2748825"/>
            <a:ext cx="2470075" cy="250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