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Patua One"/>
      <p:regular r:id="rId39"/>
    </p:embeddedFont>
    <p:embeddedFont>
      <p:font typeface="Walter Turncoat"/>
      <p:regular r:id="rId40"/>
    </p:embeddedFont>
    <p:embeddedFont>
      <p:font typeface="Covered By Your Grace"/>
      <p:regular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CF2D20A-D3AA-4405-8534-30CD378560DD}">
  <a:tblStyle styleId="{1CF2D20A-D3AA-4405-8534-30CD378560D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WalterTurncoat-regular.fntdata"/><Relationship Id="rId20" Type="http://schemas.openxmlformats.org/officeDocument/2006/relationships/slide" Target="slides/slide14.xml"/><Relationship Id="rId41" Type="http://schemas.openxmlformats.org/officeDocument/2006/relationships/font" Target="fonts/CoveredByYourGrace-regular.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PatuaOne-regular.fnt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a6881bd4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a6881bd4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0a84e0b1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c0a84e0b1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c0a84e0b1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c0a84e0b1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c0a84e0b1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c0a84e0b1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0a84e0b1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c0a84e0b1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c0a84e0b1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c0a84e0b1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0a84e0b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0a84e0b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c0a84e0b1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c0a84e0b1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c0a84e0b17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c0a84e0b17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c0a84e0b17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c0a84e0b17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c0a84e0b17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c0a84e0b17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c0a84e0b17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c0a84e0b17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c0a84e0b17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c0a84e0b17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c0a84e0b17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c0a84e0b17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c0a84e0b17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c0a84e0b17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c0a84e0b17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c0a84e0b17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c0a84e0b17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c0a84e0b17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c0a84e0b17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c0a84e0b17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c0a84e0b17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c0a84e0b17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c0a84e0b17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c0a84e0b17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c0a84e0b17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c0a84e0b17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c0a84e0b17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c0a84e0b17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c0a84e0b17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c0a84e0b17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c0a84e0b17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c0a84e0b17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c0a84e0b17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c0a84e0b17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c0a84e0b17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c0a84e0b17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c0a84e0b17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c0a84e0b17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c0a84e0b17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c0a84e0b17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c0a84e0b17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c0a84e0b17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c0a84e0b17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c0a84e0b17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c0a84e0b17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c0a84e0b17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c0a84e0b17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c0a84e0b17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slide" Target="/ppt/slides/slide28.xml"/><Relationship Id="rId20" Type="http://schemas.openxmlformats.org/officeDocument/2006/relationships/hyperlink" Target="https://drive.google.com/drive/folders/16LgUsjXDdgnQ0IJq-GwWEpoVIDMCI2N7?usp=sharing" TargetMode="External"/><Relationship Id="rId22" Type="http://schemas.openxmlformats.org/officeDocument/2006/relationships/slide" Target="/ppt/slides/slide14.xml"/><Relationship Id="rId21" Type="http://schemas.openxmlformats.org/officeDocument/2006/relationships/slide" Target="/ppt/slides/slide13.xml"/><Relationship Id="rId24" Type="http://schemas.openxmlformats.org/officeDocument/2006/relationships/slide" Target="/ppt/slides/slide16.xml"/><Relationship Id="rId23" Type="http://schemas.openxmlformats.org/officeDocument/2006/relationships/slide" Target="/ppt/slides/slide15.xml"/><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1.png"/><Relationship Id="rId9" Type="http://schemas.openxmlformats.org/officeDocument/2006/relationships/slide" Target="/ppt/slides/slide2.xml"/><Relationship Id="rId26" Type="http://schemas.openxmlformats.org/officeDocument/2006/relationships/slide" Target="/ppt/slides/slide18.xml"/><Relationship Id="rId25" Type="http://schemas.openxmlformats.org/officeDocument/2006/relationships/slide" Target="/ppt/slides/slide17.xml"/><Relationship Id="rId28" Type="http://schemas.openxmlformats.org/officeDocument/2006/relationships/slide" Target="/ppt/slides/slide20.xml"/><Relationship Id="rId27" Type="http://schemas.openxmlformats.org/officeDocument/2006/relationships/slide" Target="/ppt/slides/slide19.xml"/><Relationship Id="rId5" Type="http://schemas.openxmlformats.org/officeDocument/2006/relationships/hyperlink" Target="https://youtube.com/playlist?list=PLrIDOqB3-nR8I8dtclVf9J7SPhdvtBdq4" TargetMode="External"/><Relationship Id="rId6" Type="http://schemas.openxmlformats.org/officeDocument/2006/relationships/hyperlink" Target="https://www.getepic.com/collection/29818972/today-in-history?utm_source=t2t&amp;utm_medium=link&amp;utm_campaign=content&amp;share=3823525389" TargetMode="External"/><Relationship Id="rId29" Type="http://schemas.openxmlformats.org/officeDocument/2006/relationships/slide" Target="/ppt/slides/slide21.xml"/><Relationship Id="rId7" Type="http://schemas.openxmlformats.org/officeDocument/2006/relationships/image" Target="../media/image11.png"/><Relationship Id="rId8" Type="http://schemas.openxmlformats.org/officeDocument/2006/relationships/image" Target="../media/image3.png"/><Relationship Id="rId31" Type="http://schemas.openxmlformats.org/officeDocument/2006/relationships/slide" Target="/ppt/slides/slide29.xml"/><Relationship Id="rId30" Type="http://schemas.openxmlformats.org/officeDocument/2006/relationships/slide" Target="/ppt/slides/slide22.xml"/><Relationship Id="rId11" Type="http://schemas.openxmlformats.org/officeDocument/2006/relationships/slide" Target="/ppt/slides/slide12.xml"/><Relationship Id="rId33" Type="http://schemas.openxmlformats.org/officeDocument/2006/relationships/slide" Target="/ppt/slides/slide30.xml"/><Relationship Id="rId10" Type="http://schemas.openxmlformats.org/officeDocument/2006/relationships/slide" Target="/ppt/slides/slide3.xml"/><Relationship Id="rId32" Type="http://schemas.openxmlformats.org/officeDocument/2006/relationships/slide" Target="/ppt/slides/slide23.xml"/><Relationship Id="rId13" Type="http://schemas.openxmlformats.org/officeDocument/2006/relationships/slide" Target="/ppt/slides/slide10.xml"/><Relationship Id="rId35" Type="http://schemas.openxmlformats.org/officeDocument/2006/relationships/slide" Target="/ppt/slides/slide31.xml"/><Relationship Id="rId12" Type="http://schemas.openxmlformats.org/officeDocument/2006/relationships/slide" Target="/ppt/slides/slide11.xml"/><Relationship Id="rId34" Type="http://schemas.openxmlformats.org/officeDocument/2006/relationships/slide" Target="/ppt/slides/slide24.xml"/><Relationship Id="rId15" Type="http://schemas.openxmlformats.org/officeDocument/2006/relationships/slide" Target="/ppt/slides/slide8.xml"/><Relationship Id="rId37" Type="http://schemas.openxmlformats.org/officeDocument/2006/relationships/slide" Target="/ppt/slides/slide32.xml"/><Relationship Id="rId14" Type="http://schemas.openxmlformats.org/officeDocument/2006/relationships/slide" Target="/ppt/slides/slide9.xml"/><Relationship Id="rId36" Type="http://schemas.openxmlformats.org/officeDocument/2006/relationships/slide" Target="/ppt/slides/slide25.xml"/><Relationship Id="rId17" Type="http://schemas.openxmlformats.org/officeDocument/2006/relationships/slide" Target="/ppt/slides/slide6.xml"/><Relationship Id="rId39" Type="http://schemas.openxmlformats.org/officeDocument/2006/relationships/slide" Target="/ppt/slides/slide27.xml"/><Relationship Id="rId16" Type="http://schemas.openxmlformats.org/officeDocument/2006/relationships/slide" Target="/ppt/slides/slide7.xml"/><Relationship Id="rId38" Type="http://schemas.openxmlformats.org/officeDocument/2006/relationships/slide" Target="/ppt/slides/slide26.xml"/><Relationship Id="rId19" Type="http://schemas.openxmlformats.org/officeDocument/2006/relationships/slide" Target="/ppt/slides/slide4.xml"/><Relationship Id="rId18" Type="http://schemas.openxmlformats.org/officeDocument/2006/relationships/slide" Target="/ppt/slides/slide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hyperlink" Target="https://www.nps.gov/yell/learn/photosmultimedia/virtualtours.htm" TargetMode="External"/><Relationship Id="rId7" Type="http://schemas.openxmlformats.org/officeDocument/2006/relationships/image" Target="../media/image19.gif"/><Relationship Id="rId8" Type="http://schemas.openxmlformats.org/officeDocument/2006/relationships/hyperlink" Target="https://www.youtube.com/watch?v=4mZY7uxb7Gc" TargetMode="External"/><Relationship Id="rId11" Type="http://schemas.openxmlformats.org/officeDocument/2006/relationships/image" Target="../media/image6.jpg"/><Relationship Id="rId10" Type="http://schemas.openxmlformats.org/officeDocument/2006/relationships/hyperlink" Target="http://www.youtube.com/watch?v=b8mxCUf3gj8" TargetMode="External"/><Relationship Id="rId13" Type="http://schemas.openxmlformats.org/officeDocument/2006/relationships/image" Target="../media/image10.png"/><Relationship Id="rId12" Type="http://schemas.openxmlformats.org/officeDocument/2006/relationships/hyperlink" Target="https://www.getepic.com/collection/29818972/today-in-history?utm_source=t2t&amp;utm_medium=link&amp;utm_campaign=content&amp;share=3823525389" TargetMode="External"/><Relationship Id="rId15" Type="http://schemas.openxmlformats.org/officeDocument/2006/relationships/image" Target="../media/image7.png"/><Relationship Id="rId14" Type="http://schemas.openxmlformats.org/officeDocument/2006/relationships/slide" Target="/ppt/slides/slide1.xml"/><Relationship Id="rId1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hyperlink" Target="https://www.getepic.com/collection/29818972/today-in-history?utm_source=t2t&amp;utm_medium=link&amp;utm_campaign=collection&amp;share=3823525389" TargetMode="External"/><Relationship Id="rId11" Type="http://schemas.openxmlformats.org/officeDocument/2006/relationships/image" Target="../media/image20.jpg"/><Relationship Id="rId10" Type="http://schemas.openxmlformats.org/officeDocument/2006/relationships/hyperlink" Target="https://www.youtube.com/watch?v=wVIkVSrkFfU" TargetMode="External"/><Relationship Id="rId13" Type="http://schemas.openxmlformats.org/officeDocument/2006/relationships/image" Target="../media/image16.png"/><Relationship Id="rId12" Type="http://schemas.openxmlformats.org/officeDocument/2006/relationships/hyperlink" Target="https://www.youtube.com/watch?v=26raYPP4n7Q" TargetMode="External"/><Relationship Id="rId1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29.gif"/><Relationship Id="rId5" Type="http://schemas.openxmlformats.org/officeDocument/2006/relationships/image" Target="../media/image17.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hyperlink" Target="https://drive.google.com/file/d/1Un1POALH6Vtis9LYuNeBXbHadwQrIdn-/view?usp=sharing" TargetMode="External"/><Relationship Id="rId11" Type="http://schemas.openxmlformats.org/officeDocument/2006/relationships/image" Target="../media/image35.jpg"/><Relationship Id="rId10" Type="http://schemas.openxmlformats.org/officeDocument/2006/relationships/hyperlink" Target="https://www.youtube.com/watch?v=vwSEOJ6JlAk" TargetMode="External"/><Relationship Id="rId13" Type="http://schemas.openxmlformats.org/officeDocument/2006/relationships/hyperlink" Target="https://www.getepic.com/collection/29818972/today-in-history?utm_source=t2t&amp;utm_medium=link&amp;utm_campaign=collection&amp;share=3823525389" TargetMode="External"/><Relationship Id="rId12" Type="http://schemas.openxmlformats.org/officeDocument/2006/relationships/hyperlink" Target="https://mrnussbaum.com/francis-scott-key-biography" TargetMode="External"/><Relationship Id="rId15" Type="http://schemas.openxmlformats.org/officeDocument/2006/relationships/hyperlink" Target="http://drive.google.com/file/d/1BJs01bi6dh01rURmt7m63f6NVLwBG8Eu/view" TargetMode="External"/><Relationship Id="rId14" Type="http://schemas.openxmlformats.org/officeDocument/2006/relationships/image" Target="../media/image34.png"/><Relationship Id="rId1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49.jpg"/><Relationship Id="rId5" Type="http://schemas.openxmlformats.org/officeDocument/2006/relationships/image" Target="../media/image27.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hyperlink" Target="https://mrnussbaum.com/preamble-united-states-constitution-interactive" TargetMode="External"/><Relationship Id="rId11" Type="http://schemas.openxmlformats.org/officeDocument/2006/relationships/image" Target="../media/image24.jpg"/><Relationship Id="rId10" Type="http://schemas.openxmlformats.org/officeDocument/2006/relationships/hyperlink" Target="https://www.getepic.com/collection/29818972/today-in-history?utm_source=t2t&amp;utm_medium=link&amp;utm_campaign=collection&amp;share=3823525389" TargetMode="External"/><Relationship Id="rId13" Type="http://schemas.openxmlformats.org/officeDocument/2006/relationships/image" Target="../media/image18.jpg"/><Relationship Id="rId12" Type="http://schemas.openxmlformats.org/officeDocument/2006/relationships/hyperlink" Target="http://drive.google.com/file/d/1uwMpQltfZYXStUck7lSeF1l-GXreDheP/view" TargetMode="External"/><Relationship Id="rId15" Type="http://schemas.openxmlformats.org/officeDocument/2006/relationships/image" Target="../media/image25.png"/><Relationship Id="rId14" Type="http://schemas.openxmlformats.org/officeDocument/2006/relationships/hyperlink" Target="https://www.youtube.com/watch?v=M8egp_3ewf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hyperlink" Target="http://drive.google.com/file/d/15L9DDwHXn6oNvvSwAlpo--VUgZVfLjg-/view" TargetMode="External"/><Relationship Id="rId5" Type="http://schemas.openxmlformats.org/officeDocument/2006/relationships/image" Target="../media/image23.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image" Target="../media/image42.jpg"/><Relationship Id="rId11" Type="http://schemas.openxmlformats.org/officeDocument/2006/relationships/hyperlink" Target="https://www.youtube.com/watch?v=PYDsT2scx9E" TargetMode="External"/><Relationship Id="rId10" Type="http://schemas.openxmlformats.org/officeDocument/2006/relationships/image" Target="../media/image13.png"/><Relationship Id="rId12"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33.png"/><Relationship Id="rId5" Type="http://schemas.openxmlformats.org/officeDocument/2006/relationships/image" Target="../media/image21.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hyperlink" Target="https://www.youtube.com/watch?v=70KitlK9TuM" TargetMode="External"/><Relationship Id="rId11" Type="http://schemas.openxmlformats.org/officeDocument/2006/relationships/image" Target="../media/image13.png"/><Relationship Id="rId10" Type="http://schemas.openxmlformats.org/officeDocument/2006/relationships/hyperlink" Target="http://drive.google.com/file/d/1Xnejr-craxNsG7Vv8U0BPm1V88IiJIN4/view" TargetMode="External"/><Relationship Id="rId13" Type="http://schemas.openxmlformats.org/officeDocument/2006/relationships/image" Target="../media/image26.png"/><Relationship Id="rId12" Type="http://schemas.openxmlformats.org/officeDocument/2006/relationships/hyperlink" Target="https://www.mentalfloss.com/article/68467/15-facts-about-silly-putt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12.png"/><Relationship Id="rId9" Type="http://schemas.openxmlformats.org/officeDocument/2006/relationships/image" Target="../media/image39.jpg"/><Relationship Id="rId5" Type="http://schemas.openxmlformats.org/officeDocument/2006/relationships/image" Target="../media/image28.png"/><Relationship Id="rId6" Type="http://schemas.openxmlformats.org/officeDocument/2006/relationships/slide" Target="/ppt/slides/slide1.xml"/><Relationship Id="rId7" Type="http://schemas.openxmlformats.org/officeDocument/2006/relationships/image" Target="../media/image7.png"/><Relationship Id="rId8" Type="http://schemas.openxmlformats.org/officeDocument/2006/relationships/hyperlink" Target="https://www.getepic.com/collection/29818972/today-in-history?utm_source=t2t&amp;utm_medium=link&amp;utm_campaign=collection&amp;sharhttps://www.getepic.com/collection/29818972/today-in-history?utm_source=t2t&amp;utm_medium=link&amp;utm_campaign=collection&amp;share=3823525389e=3823525389" TargetMode="External"/><Relationship Id="rId11" Type="http://schemas.openxmlformats.org/officeDocument/2006/relationships/image" Target="../media/image36.jpg"/><Relationship Id="rId10" Type="http://schemas.openxmlformats.org/officeDocument/2006/relationships/hyperlink" Target="https://www.getepic.com/collection/29818972/today-in-history?utm_source=t2t&amp;utm_medium=link&amp;utm_campaign=collection&amp;share=3823525389" TargetMode="External"/><Relationship Id="rId13" Type="http://schemas.openxmlformats.org/officeDocument/2006/relationships/image" Target="../media/image13.png"/><Relationship Id="rId12" Type="http://schemas.openxmlformats.org/officeDocument/2006/relationships/hyperlink" Target="http://drive.google.com/file/d/1qu0rdBLbKVs7tCndMMOo64nDBnGooTwd/view" TargetMode="External"/><Relationship Id="rId15" Type="http://schemas.openxmlformats.org/officeDocument/2006/relationships/image" Target="../media/image32.jpg"/><Relationship Id="rId14" Type="http://schemas.openxmlformats.org/officeDocument/2006/relationships/hyperlink" Target="https://www.ducksters.com/biography/alexander_graham_bell.php" TargetMode="External"/><Relationship Id="rId17" Type="http://schemas.openxmlformats.org/officeDocument/2006/relationships/hyperlink" Target="https://www.youtube.com/watch?v=lGidh0pYvcQ" TargetMode="External"/><Relationship Id="rId16" Type="http://schemas.openxmlformats.org/officeDocument/2006/relationships/hyperlink" Target="http://drive.google.com/file/d/1SHF6WqUlwmmif1ENsUM_0SYEUDdOGtWC/view" TargetMode="External"/><Relationship Id="rId19" Type="http://schemas.openxmlformats.org/officeDocument/2006/relationships/image" Target="../media/image5.png"/><Relationship Id="rId18" Type="http://schemas.openxmlformats.org/officeDocument/2006/relationships/image" Target="../media/image40.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image" Target="../media/image37.jp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1.png"/><Relationship Id="rId8" Type="http://schemas.openxmlformats.org/officeDocument/2006/relationships/hyperlink" Target="https://www.getepic.com/collection/29818972/today-in-history?utm_source=t2t&amp;utm_medium=link&amp;utm_campaign=collection&amp;share=3823525389" TargetMode="External"/><Relationship Id="rId11" Type="http://schemas.openxmlformats.org/officeDocument/2006/relationships/image" Target="../media/image81.jpg"/><Relationship Id="rId10" Type="http://schemas.openxmlformats.org/officeDocument/2006/relationships/hyperlink" Target="https://www.joedimaggio.com/2013/05/15/56-things-to-know-about-joe-dimaggio/" TargetMode="External"/><Relationship Id="rId13" Type="http://schemas.openxmlformats.org/officeDocument/2006/relationships/image" Target="../media/image13.png"/><Relationship Id="rId12" Type="http://schemas.openxmlformats.org/officeDocument/2006/relationships/hyperlink" Target="http://drive.google.com/file/d/1Xubfy7hhTzGrYbPRRfThux-HQJSlev-h/view" TargetMode="External"/><Relationship Id="rId15" Type="http://schemas.openxmlformats.org/officeDocument/2006/relationships/image" Target="../media/image38.png"/><Relationship Id="rId14" Type="http://schemas.openxmlformats.org/officeDocument/2006/relationships/hyperlink" Target="https://baseballhall.org/hall-of-famers/dimaggio-jo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image" Target="../media/image53.jp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4.png"/><Relationship Id="rId8" Type="http://schemas.openxmlformats.org/officeDocument/2006/relationships/hyperlink" Target="https://www.battlefields.org/learn/articles/10-facts-hampton-roads" TargetMode="External"/><Relationship Id="rId11" Type="http://schemas.openxmlformats.org/officeDocument/2006/relationships/image" Target="../media/image43.jpg"/><Relationship Id="rId10" Type="http://schemas.openxmlformats.org/officeDocument/2006/relationships/hyperlink" Target="https://www.ducksters.com/history/civil_war/battle_of_ironclads.php" TargetMode="External"/><Relationship Id="rId13" Type="http://schemas.openxmlformats.org/officeDocument/2006/relationships/image" Target="../media/image13.png"/><Relationship Id="rId12" Type="http://schemas.openxmlformats.org/officeDocument/2006/relationships/hyperlink" Target="http://drive.google.com/file/d/1a15G6hHjPrnbsBrxaSeQKI1hTbtxWLV6/view" TargetMode="External"/><Relationship Id="rId1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hyperlink" Target="http://drive.google.com/file/d/1NUbVwz4ZO_zhmtkNulFI5MGPB3GMZuhK/view"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6.png"/><Relationship Id="rId8" Type="http://schemas.openxmlformats.org/officeDocument/2006/relationships/image" Target="../media/image4.png"/><Relationship Id="rId11" Type="http://schemas.openxmlformats.org/officeDocument/2006/relationships/hyperlink" Target="https://drive.google.com/file/d/1Vr0bcdffi7hIBsYb174vsQ0_k0Yo_sDS/view?usp=sharing" TargetMode="External"/><Relationship Id="rId10" Type="http://schemas.openxmlformats.org/officeDocument/2006/relationships/image" Target="../media/image13.png"/><Relationship Id="rId13" Type="http://schemas.openxmlformats.org/officeDocument/2006/relationships/hyperlink" Target="https://www.getepic.com/collection/29818972/today-in-history?utm_source=t2t&amp;utm_medium=link&amp;utm_campaign=collection&amp;share=3823525389" TargetMode="External"/><Relationship Id="rId12" Type="http://schemas.openxmlformats.org/officeDocument/2006/relationships/image" Target="../media/image62.gif"/><Relationship Id="rId14" Type="http://schemas.openxmlformats.org/officeDocument/2006/relationships/image" Target="../media/image5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image" Target="../media/image13.pn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52.jpg"/><Relationship Id="rId8" Type="http://schemas.openxmlformats.org/officeDocument/2006/relationships/hyperlink" Target="http://drive.google.com/file/d/19Z7C0m7uXT-Y_NrjaXowwY5Lk-wq25x2/view" TargetMode="External"/><Relationship Id="rId11" Type="http://schemas.openxmlformats.org/officeDocument/2006/relationships/image" Target="../media/image45.png"/><Relationship Id="rId10" Type="http://schemas.openxmlformats.org/officeDocument/2006/relationships/hyperlink" Target="https://www.getepic.com/collection/29818972/today-in-history?utm_source=t2t&amp;utm_medium=link&amp;utm_campaign=collection&amp;share=3823525389" TargetMode="External"/><Relationship Id="rId13" Type="http://schemas.openxmlformats.org/officeDocument/2006/relationships/image" Target="../media/image5.png"/><Relationship Id="rId1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hyperlink" Target="http://drive.google.com/file/d/1VvsUYGBJQgJ5Mm4fpHxmvJMBW0sVZtB3/view"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hyperlink" Target="https://drive.google.com/file/d/1ni3vWyySk0ThMfRHWN_E0IWmCP0fxEwK/view?usp=sharing" TargetMode="External"/><Relationship Id="rId8" Type="http://schemas.openxmlformats.org/officeDocument/2006/relationships/image" Target="../media/image64.png"/><Relationship Id="rId11" Type="http://schemas.openxmlformats.org/officeDocument/2006/relationships/hyperlink" Target="https://www.getepic.com/collection/29818972/today-in-history?utm_source=t2t&amp;utm_medium=link&amp;utm_campaign=collection&amp;share=3823525389" TargetMode="External"/><Relationship Id="rId10" Type="http://schemas.openxmlformats.org/officeDocument/2006/relationships/image" Target="../media/image13.png"/><Relationship Id="rId13" Type="http://schemas.openxmlformats.org/officeDocument/2006/relationships/hyperlink" Target="https://drive.google.com/file/d/1MwFTGgRbOhJhPMWQZyk5g-6ZKJCNX2fu/view?usp=sharing" TargetMode="External"/><Relationship Id="rId12" Type="http://schemas.openxmlformats.org/officeDocument/2006/relationships/image" Target="../media/image57.jpg"/><Relationship Id="rId15" Type="http://schemas.openxmlformats.org/officeDocument/2006/relationships/hyperlink" Target="https://www.youtube.com/watch?v=LV-mgOm8Ofw" TargetMode="External"/><Relationship Id="rId14" Type="http://schemas.openxmlformats.org/officeDocument/2006/relationships/image" Target="../media/image47.png"/><Relationship Id="rId17" Type="http://schemas.openxmlformats.org/officeDocument/2006/relationships/image" Target="../media/image22.png"/><Relationship Id="rId16" Type="http://schemas.openxmlformats.org/officeDocument/2006/relationships/image" Target="../media/image61.png"/><Relationship Id="rId19" Type="http://schemas.openxmlformats.org/officeDocument/2006/relationships/image" Target="../media/image5.png"/><Relationship Id="rId18"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hyperlink" Target="https://drive.google.com/file/d/1eWok6sFWfU5Z686W-73DM-HwiGFSoyBL/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7.png"/><Relationship Id="rId11" Type="http://schemas.openxmlformats.org/officeDocument/2006/relationships/hyperlink" Target="https://drive.google.com/file/d/1n8O-nKCU4SNe8l-CcRkVewkcJHsWg-2P/view?usp=sharing" TargetMode="External"/><Relationship Id="rId10" Type="http://schemas.openxmlformats.org/officeDocument/2006/relationships/image" Target="../media/image56.jpg"/><Relationship Id="rId13" Type="http://schemas.openxmlformats.org/officeDocument/2006/relationships/image" Target="../media/image69.png"/><Relationship Id="rId12" Type="http://schemas.openxmlformats.org/officeDocument/2006/relationships/image" Target="../media/image48.jpg"/><Relationship Id="rId15" Type="http://schemas.openxmlformats.org/officeDocument/2006/relationships/image" Target="../media/image13.png"/><Relationship Id="rId14" Type="http://schemas.openxmlformats.org/officeDocument/2006/relationships/hyperlink" Target="http://drive.google.com/file/d/1Nlzm1A84TZr5XBQIrnPS14L1v4OS1ECQ/view"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1.jpg"/><Relationship Id="rId4" Type="http://schemas.openxmlformats.org/officeDocument/2006/relationships/image" Target="../media/image12.png"/><Relationship Id="rId9" Type="http://schemas.openxmlformats.org/officeDocument/2006/relationships/hyperlink" Target="https://www.historyforkids.net/cotton-gin.html/"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27.png"/><Relationship Id="rId11" Type="http://schemas.openxmlformats.org/officeDocument/2006/relationships/hyperlink" Target="https://www.getepic.com/collection/29818972/today-in-history?utm_source=t2t&amp;utm_medium=link&amp;utm_campaign=collection&amp;share=3823525389" TargetMode="External"/><Relationship Id="rId10" Type="http://schemas.openxmlformats.org/officeDocument/2006/relationships/image" Target="../media/image60.png"/><Relationship Id="rId13" Type="http://schemas.openxmlformats.org/officeDocument/2006/relationships/hyperlink" Target="https://drive.google.com/file/d/1DAfvYlP1RlXNkVMFIGxtwcYav2h7aVly/view?usp=sharing" TargetMode="External"/><Relationship Id="rId12" Type="http://schemas.openxmlformats.org/officeDocument/2006/relationships/image" Target="../media/image70.jpg"/><Relationship Id="rId15" Type="http://schemas.openxmlformats.org/officeDocument/2006/relationships/hyperlink" Target="http://drive.google.com/file/d/1LOIF67YeFA0ZUrMuz3Ydud8ruXaXlBkF/view" TargetMode="External"/><Relationship Id="rId14" Type="http://schemas.openxmlformats.org/officeDocument/2006/relationships/image" Target="../media/image55.png"/><Relationship Id="rId17" Type="http://schemas.openxmlformats.org/officeDocument/2006/relationships/hyperlink" Target="https://drive.google.com/file/d/1cYE4y0sWVqmLY1jtEckTV0YXAULOhRdN/view?usp=sharing" TargetMode="External"/><Relationship Id="rId16" Type="http://schemas.openxmlformats.org/officeDocument/2006/relationships/image" Target="../media/image50.jpg"/><Relationship Id="rId18"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www.getepic.com/collection/29818972/today-in-history?utm_source=t2t&amp;utm_medium=link&amp;utm_campaign=collection&amp;share=3823525389"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23.png"/><Relationship Id="rId11" Type="http://schemas.openxmlformats.org/officeDocument/2006/relationships/hyperlink" Target="https://drive.google.com/file/d/1lZtVgZB6IYgPEcFyTP6t-oZu_fJ3fOPv/view?usp=sharing" TargetMode="External"/><Relationship Id="rId10" Type="http://schemas.openxmlformats.org/officeDocument/2006/relationships/image" Target="../media/image84.jpg"/><Relationship Id="rId13" Type="http://schemas.openxmlformats.org/officeDocument/2006/relationships/hyperlink" Target="https://drive.google.com/file/d/1ZH0r526V4Al-xW4Qyv00NLMCzR9WxNro/view?usp=sharing" TargetMode="External"/><Relationship Id="rId12" Type="http://schemas.openxmlformats.org/officeDocument/2006/relationships/image" Target="../media/image54.png"/><Relationship Id="rId15" Type="http://schemas.openxmlformats.org/officeDocument/2006/relationships/hyperlink" Target="http://drive.google.com/file/d/1iPj9Z5e8_Lm2GsBsDky084Zq2waO4Kfm/view" TargetMode="External"/><Relationship Id="rId14" Type="http://schemas.openxmlformats.org/officeDocument/2006/relationships/image" Target="../media/image59.jpg"/><Relationship Id="rId16" Type="http://schemas.openxmlformats.org/officeDocument/2006/relationships/image" Target="../media/image7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drive.google.com/file/d/1d_lo2Ew3zZDuLsehynNSSrukTjgkxiit/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21.png"/><Relationship Id="rId11" Type="http://schemas.openxmlformats.org/officeDocument/2006/relationships/hyperlink" Target="https://drive.google.com/file/d/1TDYT2YsCoMIohGA42IFsKzAap0zt206r/view?usp=sharing" TargetMode="External"/><Relationship Id="rId10" Type="http://schemas.openxmlformats.org/officeDocument/2006/relationships/image" Target="../media/image66.jpg"/><Relationship Id="rId13" Type="http://schemas.openxmlformats.org/officeDocument/2006/relationships/hyperlink" Target="http://drive.google.com/file/d/10vh1amwPxEjGItKNFJ30WZU_acZ6pQVN/view" TargetMode="External"/><Relationship Id="rId12" Type="http://schemas.openxmlformats.org/officeDocument/2006/relationships/image" Target="../media/image68.jpg"/><Relationship Id="rId15" Type="http://schemas.openxmlformats.org/officeDocument/2006/relationships/hyperlink" Target="https://drive.google.com/file/d/12QTEHBnSq32Bn0y-7WD95eD-2UGA4-Yr/view?usp=sharing" TargetMode="External"/><Relationship Id="rId14" Type="http://schemas.openxmlformats.org/officeDocument/2006/relationships/image" Target="../media/image13.png"/><Relationship Id="rId16" Type="http://schemas.openxmlformats.org/officeDocument/2006/relationships/image" Target="../media/image74.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drive.google.com/file/d/1h31Aoj7-ZJs3owXOIxRVRJx9a1B4J6Ud/view"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28.png"/><Relationship Id="rId11" Type="http://schemas.openxmlformats.org/officeDocument/2006/relationships/hyperlink" Target="https://drive.google.com/file/d/1h1Hc2NVn2E7TfZwvpkPYqChfEUybKhFD/view?usp=sharing" TargetMode="External"/><Relationship Id="rId10" Type="http://schemas.openxmlformats.org/officeDocument/2006/relationships/image" Target="../media/image13.png"/><Relationship Id="rId13" Type="http://schemas.openxmlformats.org/officeDocument/2006/relationships/hyperlink" Target="https://drive.google.com/file/d/1E7Rw3rWDAiPg591sjkLn84Mo2cBIczIJ/view?usp=sharing" TargetMode="External"/><Relationship Id="rId12" Type="http://schemas.openxmlformats.org/officeDocument/2006/relationships/image" Target="../media/image91.jpg"/><Relationship Id="rId14" Type="http://schemas.openxmlformats.org/officeDocument/2006/relationships/image" Target="../media/image6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drive.google.com/file/d/1Nn7xlJc9tOlE2nI4iAT66WC17cAuD35g/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41.png"/><Relationship Id="rId11" Type="http://schemas.openxmlformats.org/officeDocument/2006/relationships/hyperlink" Target="http://drive.google.com/file/d/1yLEeFoth9t_Qw_TYYIs7Ftip9kL3uOCK/view" TargetMode="External"/><Relationship Id="rId10" Type="http://schemas.openxmlformats.org/officeDocument/2006/relationships/image" Target="../media/image67.jpg"/><Relationship Id="rId1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www.youtube.com/watch?v=wjlqdZApUbw"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44.png"/><Relationship Id="rId11" Type="http://schemas.openxmlformats.org/officeDocument/2006/relationships/hyperlink" Target="http://drive.google.com/file/d/1cd62jP5EmGRyAh0NlACp_Rm-6G89-PW_/view" TargetMode="External"/><Relationship Id="rId10" Type="http://schemas.openxmlformats.org/officeDocument/2006/relationships/image" Target="../media/image65.jpg"/><Relationship Id="rId13" Type="http://schemas.openxmlformats.org/officeDocument/2006/relationships/hyperlink" Target="https://docs.google.com/presentation/d/1Kkui0410B_cVi4Mqo_X3-5B8472-q9Jt3M9SZU9k9Mc/edit?usp=sharing" TargetMode="External"/><Relationship Id="rId12" Type="http://schemas.openxmlformats.org/officeDocument/2006/relationships/image" Target="../media/image13.png"/><Relationship Id="rId14" Type="http://schemas.openxmlformats.org/officeDocument/2006/relationships/image" Target="../media/image7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drive.google.com/file/d/13QAntu4AtRxrbiEHFr0uSGaMEvOHvM3B/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46.png"/><Relationship Id="rId11" Type="http://schemas.openxmlformats.org/officeDocument/2006/relationships/hyperlink" Target="https://www.getepic.com/collection/29818972/today-in-history?utm_source=t2t&amp;utm_medium=link&amp;utm_campaign=collection&amp;share=3823525389" TargetMode="External"/><Relationship Id="rId10" Type="http://schemas.openxmlformats.org/officeDocument/2006/relationships/image" Target="../media/image80.png"/><Relationship Id="rId13" Type="http://schemas.openxmlformats.org/officeDocument/2006/relationships/hyperlink" Target="http://drive.google.com/file/d/1Fba8vYnXaXYGQp_B5A4Qh6fsRNsD4ePq/view" TargetMode="External"/><Relationship Id="rId12" Type="http://schemas.openxmlformats.org/officeDocument/2006/relationships/image" Target="../media/image79.jpg"/><Relationship Id="rId1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8.jpg"/><Relationship Id="rId4" Type="http://schemas.openxmlformats.org/officeDocument/2006/relationships/image" Target="../media/image12.png"/><Relationship Id="rId9" Type="http://schemas.openxmlformats.org/officeDocument/2006/relationships/hyperlink" Target="https://drive.google.com/file/d/15PcPhT8cVxdIGTm9tdAWd47ZfSXcPRZJ/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4.png"/><Relationship Id="rId11" Type="http://schemas.openxmlformats.org/officeDocument/2006/relationships/hyperlink" Target="https://www.getepic.com/collection/29818972/today-in-history?utm_source=t2t&amp;utm_medium=link&amp;utm_campaign=collection&amp;share=3823525389" TargetMode="External"/><Relationship Id="rId10" Type="http://schemas.openxmlformats.org/officeDocument/2006/relationships/image" Target="../media/image78.png"/><Relationship Id="rId13" Type="http://schemas.openxmlformats.org/officeDocument/2006/relationships/hyperlink" Target="http://drive.google.com/file/d/1bEa_GNECVeKWVi6NikZLGDZ9co-iYRz8/view" TargetMode="External"/><Relationship Id="rId12" Type="http://schemas.openxmlformats.org/officeDocument/2006/relationships/image" Target="../media/image77.jpg"/><Relationship Id="rId15" Type="http://schemas.openxmlformats.org/officeDocument/2006/relationships/hyperlink" Target="https://drive.google.com/file/d/1F-Z6cRNiRDgAz-7klyZiFuA1Ye6Ipg3I/view?usp=sharing" TargetMode="External"/><Relationship Id="rId14" Type="http://schemas.openxmlformats.org/officeDocument/2006/relationships/image" Target="../media/image13.png"/><Relationship Id="rId16" Type="http://schemas.openxmlformats.org/officeDocument/2006/relationships/image" Target="../media/image8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image" Target="../media/image82.pn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hyperlink" Target="https://nationaldaycalendar.com/national-goof-off-day-march-22/#:~:text=National%20Goof%20Off%20Day%20on,leave%20the%20work%20until%20tomorrow."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hyperlink" Target="https://www.youtube.com/watch?v=d-yFvhE3qFM"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17.png"/><Relationship Id="rId11" Type="http://schemas.openxmlformats.org/officeDocument/2006/relationships/hyperlink" Target="https://www.getepic.com/collection/29818972/today-in-history?utm_source=t2t&amp;utm_medium=link&amp;utm_campaign=collection&amp;share=3823525389" TargetMode="External"/><Relationship Id="rId10" Type="http://schemas.openxmlformats.org/officeDocument/2006/relationships/image" Target="../media/image102.jpg"/><Relationship Id="rId13" Type="http://schemas.openxmlformats.org/officeDocument/2006/relationships/hyperlink" Target="http://drive.google.com/file/d/10zGrOu7tdOl7nH2mB3nQORmmnftLO_Uv/view" TargetMode="External"/><Relationship Id="rId12" Type="http://schemas.openxmlformats.org/officeDocument/2006/relationships/image" Target="../media/image72.jpg"/><Relationship Id="rId1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hyperlink" Target="https://drive.google.com/file/d/1sh6oVb55XK0Ho53335ofC1LI1bQaalOs/view?usp=sharing"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27.png"/><Relationship Id="rId11" Type="http://schemas.openxmlformats.org/officeDocument/2006/relationships/hyperlink" Target="https://drive.google.com/file/d/19oq366cxnqJ3akOWma4dqxSSx99rMV5f/view?usp=sharing" TargetMode="External"/><Relationship Id="rId10" Type="http://schemas.openxmlformats.org/officeDocument/2006/relationships/image" Target="../media/image71.png"/><Relationship Id="rId13" Type="http://schemas.openxmlformats.org/officeDocument/2006/relationships/image" Target="../media/image94.jpg"/><Relationship Id="rId12" Type="http://schemas.openxmlformats.org/officeDocument/2006/relationships/image" Target="../media/image113.jpg"/><Relationship Id="rId15" Type="http://schemas.openxmlformats.org/officeDocument/2006/relationships/image" Target="../media/image75.jpg"/><Relationship Id="rId14" Type="http://schemas.openxmlformats.org/officeDocument/2006/relationships/hyperlink" Target="http://drive.google.com/file/d/16PR4shktNSa4VTQjemMgmbFlFwgyLdSK/view" TargetMode="External"/><Relationship Id="rId17" Type="http://schemas.openxmlformats.org/officeDocument/2006/relationships/hyperlink" Target="https://drive.google.com/file/d/1iEoGQ6XyiHU98kit2AvS9QBkFLUh4MYH/view?usp=sharing" TargetMode="External"/><Relationship Id="rId16" Type="http://schemas.openxmlformats.org/officeDocument/2006/relationships/hyperlink" Target="https://drive.google.com/file/d/10t5UiitkPGDvRHRKetlAFOs9dF-KqLg3/view?usp=sharing" TargetMode="External"/><Relationship Id="rId19" Type="http://schemas.openxmlformats.org/officeDocument/2006/relationships/image" Target="../media/image93.png"/><Relationship Id="rId18" Type="http://schemas.openxmlformats.org/officeDocument/2006/relationships/hyperlink" Target="https://drive.google.com/file/d/1SxnnwSVBPyFRrzO-BDhJLdO0VaqYV-Eh/view?usp=shar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image" Target="../media/image96.jp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23.png"/><Relationship Id="rId11" Type="http://schemas.openxmlformats.org/officeDocument/2006/relationships/image" Target="../media/image13.png"/><Relationship Id="rId10" Type="http://schemas.openxmlformats.org/officeDocument/2006/relationships/hyperlink" Target="http://drive.google.com/file/d/1I0hMFCTAFb-aNiDWwzWShSWjLNiJduns/view" TargetMode="External"/></Relationships>
</file>

<file path=ppt/slides/_rels/slide27.xml.rels><?xml version="1.0" encoding="UTF-8" standalone="yes"?><Relationships xmlns="http://schemas.openxmlformats.org/package/2006/relationships"><Relationship Id="rId20" Type="http://schemas.openxmlformats.org/officeDocument/2006/relationships/image" Target="../media/image13.png"/><Relationship Id="rId22" Type="http://schemas.openxmlformats.org/officeDocument/2006/relationships/hyperlink" Target="http://drive.google.com/file/d/16i1PUSQy4m2K1g5ZAR8DRDioe8t8H3VJ/view" TargetMode="External"/><Relationship Id="rId21" Type="http://schemas.openxmlformats.org/officeDocument/2006/relationships/image" Target="../media/image109.gif"/><Relationship Id="rId24" Type="http://schemas.openxmlformats.org/officeDocument/2006/relationships/hyperlink" Target="http://drive.google.com/file/d/1_m1kAZsyzz5GN3JopeE65pVF27GKDJE6/view" TargetMode="External"/><Relationship Id="rId23"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hyperlink" Target="https://drive.google.com/file/d/1TpxufxweJsxrL6-xUWr4PNC7MBYbjpP4/view?usp=sharing" TargetMode="External"/><Relationship Id="rId25" Type="http://schemas.openxmlformats.org/officeDocument/2006/relationships/image" Target="../media/image89.jp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21.png"/><Relationship Id="rId11" Type="http://schemas.openxmlformats.org/officeDocument/2006/relationships/hyperlink" Target="https://drive.google.com/file/d/1Dy-2ka2pwWNqwf0ONVVEnRPqnWaA2XrM/view?usp=sharing" TargetMode="External"/><Relationship Id="rId10" Type="http://schemas.openxmlformats.org/officeDocument/2006/relationships/image" Target="../media/image103.jpg"/><Relationship Id="rId13" Type="http://schemas.openxmlformats.org/officeDocument/2006/relationships/hyperlink" Target="https://www.getepic.com/collection/29818972/today-in-history?utm_source=t2t&amp;utm_medium=link&amp;utm_campaign=collection&amp;share=3823525389" TargetMode="External"/><Relationship Id="rId12" Type="http://schemas.openxmlformats.org/officeDocument/2006/relationships/image" Target="../media/image90.png"/><Relationship Id="rId15" Type="http://schemas.openxmlformats.org/officeDocument/2006/relationships/hyperlink" Target="https://www.getepic.com/collection/29818972/today-in-history?utm_source=t2t&amp;utm_medium=link&amp;utm_campaign=collection&amp;share=3823525389" TargetMode="External"/><Relationship Id="rId14" Type="http://schemas.openxmlformats.org/officeDocument/2006/relationships/image" Target="../media/image85.jpg"/><Relationship Id="rId17" Type="http://schemas.openxmlformats.org/officeDocument/2006/relationships/hyperlink" Target="https://drive.google.com/file/d/1_vpJGqA9Abj548BpZedhooD6e0Hb2gCx/view?usp=sharing" TargetMode="External"/><Relationship Id="rId16" Type="http://schemas.openxmlformats.org/officeDocument/2006/relationships/image" Target="../media/image92.jpg"/><Relationship Id="rId19" Type="http://schemas.openxmlformats.org/officeDocument/2006/relationships/hyperlink" Target="http://drive.google.com/file/d/11KRNdQQiATKIXp4G6uEEV7GPoVdetXaG/view" TargetMode="External"/><Relationship Id="rId18" Type="http://schemas.openxmlformats.org/officeDocument/2006/relationships/image" Target="../media/image86.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hyperlink" Target="https://www.getepic.com/collection/29818972/today-in-history?utm_source=t2t&amp;utm_medium=link&amp;utm_campaign=collection&amp;share=3823525389"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28.png"/><Relationship Id="rId11" Type="http://schemas.openxmlformats.org/officeDocument/2006/relationships/hyperlink" Target="http://drive.google.com/file/d/1mqujSJo5kBvtDsHxlNrzrcFMw5h6Cw_M/view" TargetMode="External"/><Relationship Id="rId10" Type="http://schemas.openxmlformats.org/officeDocument/2006/relationships/image" Target="../media/image100.jpg"/><Relationship Id="rId13" Type="http://schemas.openxmlformats.org/officeDocument/2006/relationships/hyperlink" Target="https://drive.google.com/file/d/1I4uyJIZnTsfyyZHhJG30tjXoLHfyr_uz/view?usp=sharing" TargetMode="External"/><Relationship Id="rId12" Type="http://schemas.openxmlformats.org/officeDocument/2006/relationships/image" Target="../media/image13.png"/><Relationship Id="rId15" Type="http://schemas.openxmlformats.org/officeDocument/2006/relationships/hyperlink" Target="https://www.youtube.com/watch?v=WX2fchm-9ck" TargetMode="External"/><Relationship Id="rId14" Type="http://schemas.openxmlformats.org/officeDocument/2006/relationships/image" Target="../media/image106.jpg"/><Relationship Id="rId16" Type="http://schemas.openxmlformats.org/officeDocument/2006/relationships/image" Target="../media/image8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83.jpg"/><Relationship Id="rId4" Type="http://schemas.openxmlformats.org/officeDocument/2006/relationships/image" Target="../media/image12.png"/><Relationship Id="rId9" Type="http://schemas.openxmlformats.org/officeDocument/2006/relationships/image" Target="../media/image97.jpg"/><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22.png"/><Relationship Id="rId8" Type="http://schemas.openxmlformats.org/officeDocument/2006/relationships/image" Target="../media/image41.png"/><Relationship Id="rId11" Type="http://schemas.openxmlformats.org/officeDocument/2006/relationships/image" Target="../media/image13.png"/><Relationship Id="rId10" Type="http://schemas.openxmlformats.org/officeDocument/2006/relationships/hyperlink" Target="http://drive.google.com/file/d/16Wtf69CeG8WZXlws-JHcwoHbcfElbmso/view"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07.jpg"/><Relationship Id="rId4" Type="http://schemas.openxmlformats.org/officeDocument/2006/relationships/image" Target="../media/image12.png"/><Relationship Id="rId9" Type="http://schemas.openxmlformats.org/officeDocument/2006/relationships/hyperlink" Target="https://www.getepic.com/collection/29818972/today-in-history?utm_source=t2t&amp;utm_medium=link&amp;utm_campaign=collection&amp;share=3823525389"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hyperlink" Target="https://www.youtube.com/watch?v=GHvQ4U19tXA" TargetMode="External"/><Relationship Id="rId8" Type="http://schemas.openxmlformats.org/officeDocument/2006/relationships/image" Target="../media/image99.png"/><Relationship Id="rId11" Type="http://schemas.openxmlformats.org/officeDocument/2006/relationships/hyperlink" Target="https://drive.google.com/file/d/1tFSU_OdsA11nwDFEteIyedpyPGLQC29Z/view?usp=sharing" TargetMode="External"/><Relationship Id="rId10" Type="http://schemas.openxmlformats.org/officeDocument/2006/relationships/image" Target="../media/image101.jpg"/><Relationship Id="rId13" Type="http://schemas.openxmlformats.org/officeDocument/2006/relationships/hyperlink" Target="http://drive.google.com/file/d/11jr1sNXY2tDzEA49B1wxvUG6mIYnkFhb/view" TargetMode="External"/><Relationship Id="rId12" Type="http://schemas.openxmlformats.org/officeDocument/2006/relationships/image" Target="../media/image95.jpg"/><Relationship Id="rId15" Type="http://schemas.openxmlformats.org/officeDocument/2006/relationships/hyperlink" Target="https://drive.google.com/file/d/15zrsu8wSf5qoQ0nR6Da_k74oyQ2ehL1j/view?usp=sharing" TargetMode="External"/><Relationship Id="rId14" Type="http://schemas.openxmlformats.org/officeDocument/2006/relationships/image" Target="../media/image13.png"/><Relationship Id="rId17" Type="http://schemas.openxmlformats.org/officeDocument/2006/relationships/image" Target="../media/image22.png"/><Relationship Id="rId16" Type="http://schemas.openxmlformats.org/officeDocument/2006/relationships/image" Target="../media/image98.png"/><Relationship Id="rId18"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7.jpg"/><Relationship Id="rId4" Type="http://schemas.openxmlformats.org/officeDocument/2006/relationships/image" Target="../media/image12.png"/><Relationship Id="rId9" Type="http://schemas.openxmlformats.org/officeDocument/2006/relationships/hyperlink" Target="https://www.getepic.com/collection/29818972/today-in-history?utm_source=t2t&amp;utm_medium=link&amp;utm_campaign=collection&amp;share=3823525389"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image" Target="../media/image17.png"/><Relationship Id="rId8" Type="http://schemas.openxmlformats.org/officeDocument/2006/relationships/image" Target="../media/image46.png"/><Relationship Id="rId11" Type="http://schemas.openxmlformats.org/officeDocument/2006/relationships/hyperlink" Target="http://drive.google.com/file/d/1lSjKfDVx-8yxa7kLy3JRZvg9FARik8tp/view" TargetMode="External"/><Relationship Id="rId10" Type="http://schemas.openxmlformats.org/officeDocument/2006/relationships/image" Target="../media/image111.jpg"/><Relationship Id="rId13" Type="http://schemas.openxmlformats.org/officeDocument/2006/relationships/image" Target="../media/image105.jpg"/><Relationship Id="rId12"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07.jpg"/><Relationship Id="rId4" Type="http://schemas.openxmlformats.org/officeDocument/2006/relationships/image" Target="../media/image12.png"/><Relationship Id="rId9" Type="http://schemas.openxmlformats.org/officeDocument/2006/relationships/hyperlink" Target="https://www.getepic.com/collection/29818972/today-in-history?utm_source=t2t&amp;utm_medium=link&amp;utm_campaign=collection&amp;share=3823525389" TargetMode="External"/><Relationship Id="rId5" Type="http://schemas.openxmlformats.org/officeDocument/2006/relationships/slide" Target="/ppt/slides/slide1.xml"/><Relationship Id="rId6" Type="http://schemas.openxmlformats.org/officeDocument/2006/relationships/image" Target="../media/image7.png"/><Relationship Id="rId7" Type="http://schemas.openxmlformats.org/officeDocument/2006/relationships/hyperlink" Target="https://www.youtube.com/watch?v=nbD8XYTw23Y" TargetMode="External"/><Relationship Id="rId8" Type="http://schemas.openxmlformats.org/officeDocument/2006/relationships/image" Target="../media/image112.png"/><Relationship Id="rId11" Type="http://schemas.openxmlformats.org/officeDocument/2006/relationships/hyperlink" Target="http://drive.google.com/file/d/1gol8oZMrzWwxMTMY_RgXHDRM_CNRWUfn/view" TargetMode="External"/><Relationship Id="rId10" Type="http://schemas.openxmlformats.org/officeDocument/2006/relationships/image" Target="../media/image108.jpg"/><Relationship Id="rId13" Type="http://schemas.openxmlformats.org/officeDocument/2006/relationships/hyperlink" Target="https://drive.google.com/file/d/1mTNp2ZLOEWmYYVOWZ5dofoRdWpStdCNw/view?usp=sharing" TargetMode="External"/><Relationship Id="rId12" Type="http://schemas.openxmlformats.org/officeDocument/2006/relationships/image" Target="../media/image13.png"/><Relationship Id="rId15" Type="http://schemas.openxmlformats.org/officeDocument/2006/relationships/image" Target="../media/image110.png"/><Relationship Id="rId14" Type="http://schemas.openxmlformats.org/officeDocument/2006/relationships/image" Target="../media/image104.png"/><Relationship Id="rId17" Type="http://schemas.openxmlformats.org/officeDocument/2006/relationships/image" Target="../media/image17.png"/><Relationship Id="rId1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graphicFrame>
        <p:nvGraphicFramePr>
          <p:cNvPr id="54" name="Google Shape;54;p13"/>
          <p:cNvGraphicFramePr/>
          <p:nvPr/>
        </p:nvGraphicFramePr>
        <p:xfrm>
          <a:off x="952500" y="1050725"/>
          <a:ext cx="3000000" cy="3000000"/>
        </p:xfrm>
        <a:graphic>
          <a:graphicData uri="http://schemas.openxmlformats.org/drawingml/2006/table">
            <a:tbl>
              <a:tblPr>
                <a:noFill/>
                <a:tableStyleId>{1CF2D20A-D3AA-4405-8534-30CD378560DD}</a:tableStyleId>
              </a:tblPr>
              <a:tblGrid>
                <a:gridCol w="1034150"/>
                <a:gridCol w="1034150"/>
                <a:gridCol w="1034150"/>
                <a:gridCol w="1034150"/>
                <a:gridCol w="1034150"/>
                <a:gridCol w="1034150"/>
                <a:gridCol w="1141575"/>
              </a:tblGrid>
              <a:tr h="799125">
                <a:tc>
                  <a:txBody>
                    <a:bodyPr/>
                    <a:lstStyle/>
                    <a:p>
                      <a:pPr indent="0" lvl="0" marL="0" rtl="0" algn="ctr">
                        <a:spcBef>
                          <a:spcPts val="0"/>
                        </a:spcBef>
                        <a:spcAft>
                          <a:spcPts val="0"/>
                        </a:spcAft>
                        <a:buNone/>
                      </a:pPr>
                      <a:r>
                        <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3</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4</a:t>
                      </a:r>
                      <a:endParaRPr b="1" sz="29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5</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6</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r>
              <a:tr h="799125">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7</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8</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9</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10</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11</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12</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a:t>
                      </a:r>
                      <a:r>
                        <a:rPr b="1" lang="en" sz="3000">
                          <a:latin typeface="Walter Turncoat"/>
                          <a:ea typeface="Walter Turncoat"/>
                          <a:cs typeface="Walter Turncoat"/>
                          <a:sym typeface="Walter Turncoat"/>
                        </a:rPr>
                        <a:t>3</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r>
              <a:tr h="799125">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14</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15</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16</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17</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18</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19</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20</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r>
              <a:tr h="799125">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21</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22</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23</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24</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25</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26</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27</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r>
              <a:tr h="799125">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28</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b="1" lang="en" sz="3000">
                          <a:latin typeface="Walter Turncoat"/>
                          <a:ea typeface="Walter Turncoat"/>
                          <a:cs typeface="Walter Turncoat"/>
                          <a:sym typeface="Walter Turncoat"/>
                        </a:rPr>
                        <a:t>29</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30</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rPr b="1" lang="en" sz="3000">
                          <a:latin typeface="Walter Turncoat"/>
                          <a:ea typeface="Walter Turncoat"/>
                          <a:cs typeface="Walter Turncoat"/>
                          <a:sym typeface="Walter Turncoat"/>
                        </a:rPr>
                        <a:t>31</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None/>
                      </a:pPr>
                      <a:r>
                        <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t/>
                      </a:r>
                      <a:endParaRPr b="1" sz="3000">
                        <a:latin typeface="Walter Turncoat"/>
                        <a:ea typeface="Walter Turncoat"/>
                        <a:cs typeface="Walter Turncoat"/>
                        <a:sym typeface="Walter Turncoat"/>
                      </a:endParaRPr>
                    </a:p>
                  </a:txBody>
                  <a:tcPr marT="91425" marB="91425" marR="91425" marL="91425" anchor="ctr">
                    <a:lnL cap="flat" cmpd="sng" w="38100">
                      <a:solidFill>
                        <a:srgbClr val="434343"/>
                      </a:solidFill>
                      <a:prstDash val="solid"/>
                      <a:round/>
                      <a:headEnd len="sm" w="sm" type="none"/>
                      <a:tailEnd len="sm" w="sm" type="none"/>
                    </a:lnL>
                    <a:lnR cap="flat" cmpd="sng" w="38100">
                      <a:solidFill>
                        <a:srgbClr val="434343"/>
                      </a:solidFill>
                      <a:prstDash val="solid"/>
                      <a:round/>
                      <a:headEnd len="sm" w="sm" type="none"/>
                      <a:tailEnd len="sm" w="sm" type="none"/>
                    </a:lnR>
                    <a:lnT cap="flat" cmpd="sng" w="38100">
                      <a:solidFill>
                        <a:srgbClr val="434343"/>
                      </a:solidFill>
                      <a:prstDash val="solid"/>
                      <a:round/>
                      <a:headEnd len="sm" w="sm" type="none"/>
                      <a:tailEnd len="sm" w="sm" type="none"/>
                    </a:lnT>
                    <a:lnB cap="flat" cmpd="sng" w="38100">
                      <a:solidFill>
                        <a:srgbClr val="434343"/>
                      </a:solidFill>
                      <a:prstDash val="solid"/>
                      <a:round/>
                      <a:headEnd len="sm" w="sm" type="none"/>
                      <a:tailEnd len="sm" w="sm" type="none"/>
                    </a:lnB>
                  </a:tcPr>
                </a:tc>
              </a:tr>
            </a:tbl>
          </a:graphicData>
        </a:graphic>
      </p:graphicFrame>
      <p:graphicFrame>
        <p:nvGraphicFramePr>
          <p:cNvPr id="55" name="Google Shape;55;p13"/>
          <p:cNvGraphicFramePr/>
          <p:nvPr/>
        </p:nvGraphicFramePr>
        <p:xfrm>
          <a:off x="952488" y="667838"/>
          <a:ext cx="3000000" cy="3000000"/>
        </p:xfrm>
        <a:graphic>
          <a:graphicData uri="http://schemas.openxmlformats.org/drawingml/2006/table">
            <a:tbl>
              <a:tblPr>
                <a:noFill/>
                <a:tableStyleId>{1CF2D20A-D3AA-4405-8534-30CD378560DD}</a:tableStyleId>
              </a:tblPr>
              <a:tblGrid>
                <a:gridCol w="1034150"/>
                <a:gridCol w="1034150"/>
                <a:gridCol w="1034150"/>
                <a:gridCol w="1034150"/>
                <a:gridCol w="1034150"/>
                <a:gridCol w="1034150"/>
                <a:gridCol w="1141575"/>
              </a:tblGrid>
              <a:tr h="342725">
                <a:tc>
                  <a:txBody>
                    <a:bodyPr/>
                    <a:lstStyle/>
                    <a:p>
                      <a:pPr indent="0" lvl="0" marL="0" rtl="0" algn="ctr">
                        <a:spcBef>
                          <a:spcPts val="0"/>
                        </a:spcBef>
                        <a:spcAft>
                          <a:spcPts val="0"/>
                        </a:spcAft>
                        <a:buNone/>
                      </a:pPr>
                      <a:r>
                        <a:rPr lang="en" sz="1300">
                          <a:latin typeface="Patua One"/>
                          <a:ea typeface="Patua One"/>
                          <a:cs typeface="Patua One"/>
                          <a:sym typeface="Patua One"/>
                        </a:rPr>
                        <a:t>Sunday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Monday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Tuesday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Wednesday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Thursday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Friday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 sz="1300">
                          <a:latin typeface="Patua One"/>
                          <a:ea typeface="Patua One"/>
                          <a:cs typeface="Patua One"/>
                          <a:sym typeface="Patua One"/>
                        </a:rPr>
                        <a:t>Saturday</a:t>
                      </a:r>
                      <a:endParaRPr sz="1300">
                        <a:latin typeface="Patua One"/>
                        <a:ea typeface="Patua One"/>
                        <a:cs typeface="Patua One"/>
                        <a:sym typeface="Patua One"/>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D9D2E9"/>
                    </a:solidFill>
                  </a:tcPr>
                </a:tc>
              </a:tr>
            </a:tbl>
          </a:graphicData>
        </a:graphic>
      </p:graphicFrame>
      <p:pic>
        <p:nvPicPr>
          <p:cNvPr id="56" name="Google Shape;56;p13"/>
          <p:cNvPicPr preferRelativeResize="0"/>
          <p:nvPr/>
        </p:nvPicPr>
        <p:blipFill>
          <a:blip r:embed="rId4">
            <a:alphaModFix/>
          </a:blip>
          <a:stretch>
            <a:fillRect/>
          </a:stretch>
        </p:blipFill>
        <p:spPr>
          <a:xfrm>
            <a:off x="-1211453" y="41500"/>
            <a:ext cx="1087153" cy="1849800"/>
          </a:xfrm>
          <a:prstGeom prst="rect">
            <a:avLst/>
          </a:prstGeom>
          <a:noFill/>
          <a:ln>
            <a:noFill/>
          </a:ln>
        </p:spPr>
      </p:pic>
      <p:sp>
        <p:nvSpPr>
          <p:cNvPr id="57" name="Google Shape;57;p13"/>
          <p:cNvSpPr/>
          <p:nvPr/>
        </p:nvSpPr>
        <p:spPr>
          <a:xfrm>
            <a:off x="-1092675" y="1168450"/>
            <a:ext cx="849600" cy="427800"/>
          </a:xfrm>
          <a:prstGeom prst="roundRect">
            <a:avLst>
              <a:gd fmla="val 16667" name="adj"/>
            </a:avLst>
          </a:prstGeom>
          <a:solidFill>
            <a:srgbClr val="EFBBD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u="sng">
                <a:solidFill>
                  <a:schemeClr val="hlink"/>
                </a:solidFill>
                <a:latin typeface="Patua One"/>
                <a:ea typeface="Patua One"/>
                <a:cs typeface="Patua One"/>
                <a:sym typeface="Patua One"/>
                <a:hlinkClick r:id="rId5"/>
              </a:rPr>
              <a:t>Youtube Links</a:t>
            </a:r>
            <a:endParaRPr sz="1000">
              <a:latin typeface="Patua One"/>
              <a:ea typeface="Patua One"/>
              <a:cs typeface="Patua One"/>
              <a:sym typeface="Patua One"/>
            </a:endParaRPr>
          </a:p>
        </p:txBody>
      </p:sp>
      <p:sp>
        <p:nvSpPr>
          <p:cNvPr id="58" name="Google Shape;58;p13"/>
          <p:cNvSpPr/>
          <p:nvPr/>
        </p:nvSpPr>
        <p:spPr>
          <a:xfrm>
            <a:off x="-1092675" y="645388"/>
            <a:ext cx="849600" cy="427800"/>
          </a:xfrm>
          <a:prstGeom prst="roundRect">
            <a:avLst>
              <a:gd fmla="val 16667" name="adj"/>
            </a:avLst>
          </a:prstGeom>
          <a:solidFill>
            <a:srgbClr val="EFBBD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u="sng">
                <a:solidFill>
                  <a:schemeClr val="hlink"/>
                </a:solidFill>
                <a:latin typeface="Patua One"/>
                <a:ea typeface="Patua One"/>
                <a:cs typeface="Patua One"/>
                <a:sym typeface="Patua One"/>
                <a:hlinkClick r:id="rId6"/>
              </a:rPr>
              <a:t>Epic Book Links</a:t>
            </a:r>
            <a:endParaRPr sz="1100">
              <a:latin typeface="Patua One"/>
              <a:ea typeface="Patua One"/>
              <a:cs typeface="Patua One"/>
              <a:sym typeface="Patua One"/>
            </a:endParaRPr>
          </a:p>
        </p:txBody>
      </p:sp>
      <p:pic>
        <p:nvPicPr>
          <p:cNvPr id="59" name="Google Shape;59;p13"/>
          <p:cNvPicPr preferRelativeResize="0"/>
          <p:nvPr/>
        </p:nvPicPr>
        <p:blipFill>
          <a:blip r:embed="rId7">
            <a:alphaModFix/>
          </a:blip>
          <a:stretch>
            <a:fillRect/>
          </a:stretch>
        </p:blipFill>
        <p:spPr>
          <a:xfrm flipH="1">
            <a:off x="-1338252" y="1730864"/>
            <a:ext cx="1340755" cy="1109674"/>
          </a:xfrm>
          <a:prstGeom prst="rect">
            <a:avLst/>
          </a:prstGeom>
          <a:noFill/>
          <a:ln>
            <a:noFill/>
          </a:ln>
        </p:spPr>
      </p:pic>
      <p:sp>
        <p:nvSpPr>
          <p:cNvPr id="60" name="Google Shape;60;p13"/>
          <p:cNvSpPr txBox="1"/>
          <p:nvPr/>
        </p:nvSpPr>
        <p:spPr>
          <a:xfrm>
            <a:off x="3863000" y="88150"/>
            <a:ext cx="46284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rgbClr val="9900FF"/>
                </a:solidFill>
                <a:latin typeface="Walter Turncoat"/>
                <a:ea typeface="Walter Turncoat"/>
                <a:cs typeface="Walter Turncoat"/>
                <a:sym typeface="Walter Turncoat"/>
              </a:rPr>
              <a:t>This day in history</a:t>
            </a:r>
            <a:endParaRPr sz="3800">
              <a:solidFill>
                <a:srgbClr val="9900FF"/>
              </a:solidFill>
              <a:latin typeface="Walter Turncoat"/>
              <a:ea typeface="Walter Turncoat"/>
              <a:cs typeface="Walter Turncoat"/>
              <a:sym typeface="Walter Turncoat"/>
            </a:endParaRPr>
          </a:p>
        </p:txBody>
      </p:sp>
      <p:pic>
        <p:nvPicPr>
          <p:cNvPr id="61" name="Google Shape;61;p13"/>
          <p:cNvPicPr preferRelativeResize="0"/>
          <p:nvPr/>
        </p:nvPicPr>
        <p:blipFill>
          <a:blip r:embed="rId8">
            <a:alphaModFix/>
          </a:blip>
          <a:stretch>
            <a:fillRect/>
          </a:stretch>
        </p:blipFill>
        <p:spPr>
          <a:xfrm>
            <a:off x="917723" y="-151700"/>
            <a:ext cx="2392148" cy="1009350"/>
          </a:xfrm>
          <a:prstGeom prst="rect">
            <a:avLst/>
          </a:prstGeom>
          <a:noFill/>
          <a:ln>
            <a:noFill/>
          </a:ln>
        </p:spPr>
      </p:pic>
      <p:sp>
        <p:nvSpPr>
          <p:cNvPr id="62" name="Google Shape;62;p13">
            <a:hlinkClick action="ppaction://hlinksldjump" r:id="rId9"/>
          </p:cNvPr>
          <p:cNvSpPr/>
          <p:nvPr/>
        </p:nvSpPr>
        <p:spPr>
          <a:xfrm>
            <a:off x="2020400"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a:hlinkClick action="ppaction://hlinksldjump" r:id="rId10"/>
          </p:cNvPr>
          <p:cNvSpPr/>
          <p:nvPr/>
        </p:nvSpPr>
        <p:spPr>
          <a:xfrm>
            <a:off x="3053500"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a:hlinkClick action="ppaction://hlinksldjump" r:id="rId11"/>
          </p:cNvPr>
          <p:cNvSpPr/>
          <p:nvPr/>
        </p:nvSpPr>
        <p:spPr>
          <a:xfrm>
            <a:off x="5135900" y="18913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a:hlinkClick action="ppaction://hlinksldjump" r:id="rId12"/>
          </p:cNvPr>
          <p:cNvSpPr/>
          <p:nvPr/>
        </p:nvSpPr>
        <p:spPr>
          <a:xfrm>
            <a:off x="4094700" y="1923575"/>
            <a:ext cx="954600" cy="64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a:hlinkClick action="ppaction://hlinksldjump" r:id="rId13"/>
          </p:cNvPr>
          <p:cNvSpPr/>
          <p:nvPr/>
        </p:nvSpPr>
        <p:spPr>
          <a:xfrm>
            <a:off x="3053500" y="18913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a:hlinkClick action="ppaction://hlinksldjump" r:id="rId14"/>
          </p:cNvPr>
          <p:cNvSpPr/>
          <p:nvPr/>
        </p:nvSpPr>
        <p:spPr>
          <a:xfrm>
            <a:off x="2024663" y="18913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a:hlinkClick action="ppaction://hlinksldjump" r:id="rId15"/>
          </p:cNvPr>
          <p:cNvSpPr/>
          <p:nvPr/>
        </p:nvSpPr>
        <p:spPr>
          <a:xfrm>
            <a:off x="995825" y="18913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a:hlinkClick action="ppaction://hlinksldjump" r:id="rId16"/>
          </p:cNvPr>
          <p:cNvSpPr/>
          <p:nvPr/>
        </p:nvSpPr>
        <p:spPr>
          <a:xfrm>
            <a:off x="7249675"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a:hlinkClick action="ppaction://hlinksldjump" r:id="rId17"/>
          </p:cNvPr>
          <p:cNvSpPr/>
          <p:nvPr/>
        </p:nvSpPr>
        <p:spPr>
          <a:xfrm>
            <a:off x="6164763"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a:hlinkClick action="ppaction://hlinksldjump" r:id="rId18"/>
          </p:cNvPr>
          <p:cNvSpPr/>
          <p:nvPr/>
        </p:nvSpPr>
        <p:spPr>
          <a:xfrm>
            <a:off x="5119700"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a:hlinkClick action="ppaction://hlinksldjump" r:id="rId19"/>
          </p:cNvPr>
          <p:cNvSpPr/>
          <p:nvPr/>
        </p:nvSpPr>
        <p:spPr>
          <a:xfrm>
            <a:off x="4086600" y="10805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a:blip r:embed="rId7">
            <a:alphaModFix/>
          </a:blip>
          <a:stretch>
            <a:fillRect/>
          </a:stretch>
        </p:blipFill>
        <p:spPr>
          <a:xfrm>
            <a:off x="-1276900" y="2840525"/>
            <a:ext cx="1284302" cy="1062946"/>
          </a:xfrm>
          <a:prstGeom prst="rect">
            <a:avLst/>
          </a:prstGeom>
          <a:noFill/>
          <a:ln>
            <a:noFill/>
          </a:ln>
        </p:spPr>
      </p:pic>
      <p:sp>
        <p:nvSpPr>
          <p:cNvPr id="74" name="Google Shape;74;p13"/>
          <p:cNvSpPr txBox="1"/>
          <p:nvPr/>
        </p:nvSpPr>
        <p:spPr>
          <a:xfrm>
            <a:off x="-1145175" y="1923575"/>
            <a:ext cx="9546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u="sng">
                <a:solidFill>
                  <a:srgbClr val="FFFFFF"/>
                </a:solidFill>
                <a:latin typeface="Walter Turncoat"/>
                <a:ea typeface="Walter Turncoat"/>
                <a:cs typeface="Walter Turncoat"/>
                <a:sym typeface="Walter Turncoat"/>
                <a:hlinkClick r:id="rId20">
                  <a:extLst>
                    <a:ext uri="{A12FA001-AC4F-418D-AE19-62706E023703}">
                      <ahyp:hlinkClr val="tx"/>
                    </a:ext>
                  </a:extLst>
                </a:hlinkClick>
              </a:rPr>
              <a:t>Google Drive Folder</a:t>
            </a:r>
            <a:endParaRPr sz="1300">
              <a:solidFill>
                <a:srgbClr val="FFFFFF"/>
              </a:solidFill>
              <a:latin typeface="Walter Turncoat"/>
              <a:ea typeface="Walter Turncoat"/>
              <a:cs typeface="Walter Turncoat"/>
              <a:sym typeface="Walter Turncoat"/>
            </a:endParaRPr>
          </a:p>
        </p:txBody>
      </p:sp>
      <p:sp>
        <p:nvSpPr>
          <p:cNvPr id="75" name="Google Shape;75;p13"/>
          <p:cNvSpPr txBox="1"/>
          <p:nvPr/>
        </p:nvSpPr>
        <p:spPr>
          <a:xfrm>
            <a:off x="-1281850" y="-16125"/>
            <a:ext cx="1284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highlight>
                  <a:srgbClr val="FF00FF"/>
                </a:highlight>
                <a:latin typeface="Walter Turncoat"/>
                <a:ea typeface="Walter Turncoat"/>
                <a:cs typeface="Walter Turncoat"/>
                <a:sym typeface="Walter Turncoat"/>
              </a:rPr>
              <a:t>Resource Links</a:t>
            </a:r>
            <a:endParaRPr sz="1200">
              <a:solidFill>
                <a:srgbClr val="FFFFFF"/>
              </a:solidFill>
              <a:highlight>
                <a:srgbClr val="FF00FF"/>
              </a:highlight>
              <a:latin typeface="Walter Turncoat"/>
              <a:ea typeface="Walter Turncoat"/>
              <a:cs typeface="Walter Turncoat"/>
              <a:sym typeface="Walter Turncoat"/>
            </a:endParaRPr>
          </a:p>
        </p:txBody>
      </p:sp>
      <p:sp>
        <p:nvSpPr>
          <p:cNvPr id="76" name="Google Shape;76;p13">
            <a:hlinkClick action="ppaction://hlinksldjump" r:id="rId21"/>
          </p:cNvPr>
          <p:cNvSpPr/>
          <p:nvPr/>
        </p:nvSpPr>
        <p:spPr>
          <a:xfrm>
            <a:off x="6177100" y="1885025"/>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a:hlinkClick action="ppaction://hlinksldjump" r:id="rId22"/>
          </p:cNvPr>
          <p:cNvSpPr/>
          <p:nvPr/>
        </p:nvSpPr>
        <p:spPr>
          <a:xfrm>
            <a:off x="7290875" y="1891300"/>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a:hlinkClick action="ppaction://hlinksldjump" r:id="rId23"/>
          </p:cNvPr>
          <p:cNvSpPr/>
          <p:nvPr/>
        </p:nvSpPr>
        <p:spPr>
          <a:xfrm>
            <a:off x="995825" y="26858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a:hlinkClick action="ppaction://hlinksldjump" r:id="rId24"/>
          </p:cNvPr>
          <p:cNvSpPr/>
          <p:nvPr/>
        </p:nvSpPr>
        <p:spPr>
          <a:xfrm>
            <a:off x="2020400" y="2685825"/>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a:hlinkClick action="ppaction://hlinksldjump" r:id="rId25"/>
          </p:cNvPr>
          <p:cNvSpPr/>
          <p:nvPr/>
        </p:nvSpPr>
        <p:spPr>
          <a:xfrm>
            <a:off x="3044975" y="270208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a:hlinkClick action="ppaction://hlinksldjump" r:id="rId26"/>
          </p:cNvPr>
          <p:cNvSpPr/>
          <p:nvPr/>
        </p:nvSpPr>
        <p:spPr>
          <a:xfrm>
            <a:off x="4069550" y="26895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a:hlinkClick action="ppaction://hlinksldjump" r:id="rId27"/>
          </p:cNvPr>
          <p:cNvSpPr/>
          <p:nvPr/>
        </p:nvSpPr>
        <p:spPr>
          <a:xfrm>
            <a:off x="5135900" y="268581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a:hlinkClick action="ppaction://hlinksldjump" r:id="rId28"/>
          </p:cNvPr>
          <p:cNvSpPr/>
          <p:nvPr/>
        </p:nvSpPr>
        <p:spPr>
          <a:xfrm>
            <a:off x="6202250" y="26895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a:hlinkClick action="ppaction://hlinksldjump" r:id="rId29"/>
          </p:cNvPr>
          <p:cNvSpPr/>
          <p:nvPr/>
        </p:nvSpPr>
        <p:spPr>
          <a:xfrm>
            <a:off x="7268600" y="268581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a:hlinkClick action="ppaction://hlinksldjump" r:id="rId30"/>
          </p:cNvPr>
          <p:cNvSpPr/>
          <p:nvPr/>
        </p:nvSpPr>
        <p:spPr>
          <a:xfrm>
            <a:off x="995825" y="348038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a:hlinkClick action="ppaction://hlinksldjump" r:id="rId31"/>
          </p:cNvPr>
          <p:cNvSpPr/>
          <p:nvPr/>
        </p:nvSpPr>
        <p:spPr>
          <a:xfrm>
            <a:off x="995825" y="42749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a:hlinkClick action="ppaction://hlinksldjump" r:id="rId32"/>
          </p:cNvPr>
          <p:cNvSpPr/>
          <p:nvPr/>
        </p:nvSpPr>
        <p:spPr>
          <a:xfrm>
            <a:off x="2020400" y="34803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a:hlinkClick action="ppaction://hlinksldjump" r:id="rId33"/>
          </p:cNvPr>
          <p:cNvSpPr/>
          <p:nvPr/>
        </p:nvSpPr>
        <p:spPr>
          <a:xfrm>
            <a:off x="2024675" y="427486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a:hlinkClick action="ppaction://hlinksldjump" r:id="rId34"/>
          </p:cNvPr>
          <p:cNvSpPr/>
          <p:nvPr/>
        </p:nvSpPr>
        <p:spPr>
          <a:xfrm>
            <a:off x="3044975" y="345726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a:hlinkClick action="ppaction://hlinksldjump" r:id="rId35"/>
          </p:cNvPr>
          <p:cNvSpPr/>
          <p:nvPr/>
        </p:nvSpPr>
        <p:spPr>
          <a:xfrm>
            <a:off x="3053525" y="42749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a:hlinkClick action="ppaction://hlinksldjump" r:id="rId36"/>
          </p:cNvPr>
          <p:cNvSpPr/>
          <p:nvPr/>
        </p:nvSpPr>
        <p:spPr>
          <a:xfrm>
            <a:off x="4069550" y="348038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a:hlinkClick action="ppaction://hlinksldjump" r:id="rId37"/>
          </p:cNvPr>
          <p:cNvSpPr/>
          <p:nvPr/>
        </p:nvSpPr>
        <p:spPr>
          <a:xfrm>
            <a:off x="4082375" y="42712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a:hlinkClick action="ppaction://hlinksldjump" r:id="rId38"/>
          </p:cNvPr>
          <p:cNvSpPr/>
          <p:nvPr/>
        </p:nvSpPr>
        <p:spPr>
          <a:xfrm>
            <a:off x="5119700" y="3480338"/>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a:hlinkClick action="ppaction://hlinksldjump" r:id="rId39"/>
          </p:cNvPr>
          <p:cNvSpPr/>
          <p:nvPr/>
        </p:nvSpPr>
        <p:spPr>
          <a:xfrm>
            <a:off x="6169850" y="349406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a:hlinkClick action="ppaction://hlinksldjump" r:id="rId40"/>
          </p:cNvPr>
          <p:cNvSpPr/>
          <p:nvPr/>
        </p:nvSpPr>
        <p:spPr>
          <a:xfrm>
            <a:off x="7220000" y="3494063"/>
            <a:ext cx="954600" cy="72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pic>
        <p:nvPicPr>
          <p:cNvPr id="100" name="Google Shape;100;p14"/>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01" name="Google Shape;101;p14"/>
          <p:cNvPicPr preferRelativeResize="0"/>
          <p:nvPr/>
        </p:nvPicPr>
        <p:blipFill>
          <a:blip r:embed="rId5">
            <a:alphaModFix/>
          </a:blip>
          <a:stretch>
            <a:fillRect/>
          </a:stretch>
        </p:blipFill>
        <p:spPr>
          <a:xfrm>
            <a:off x="2683450" y="4629000"/>
            <a:ext cx="343000" cy="514499"/>
          </a:xfrm>
          <a:prstGeom prst="rect">
            <a:avLst/>
          </a:prstGeom>
          <a:noFill/>
          <a:ln>
            <a:noFill/>
          </a:ln>
        </p:spPr>
      </p:pic>
      <p:sp>
        <p:nvSpPr>
          <p:cNvPr id="102" name="Google Shape;102;p14"/>
          <p:cNvSpPr txBox="1"/>
          <p:nvPr/>
        </p:nvSpPr>
        <p:spPr>
          <a:xfrm>
            <a:off x="871650" y="1465350"/>
            <a:ext cx="740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Yellowstone becomes the U.S.'s first national park. (1872)</a:t>
            </a:r>
            <a:endParaRPr sz="2300">
              <a:latin typeface="Walter Turncoat"/>
              <a:ea typeface="Walter Turncoat"/>
              <a:cs typeface="Walter Turncoat"/>
              <a:sym typeface="Walter Turncoat"/>
            </a:endParaRPr>
          </a:p>
        </p:txBody>
      </p:sp>
      <p:pic>
        <p:nvPicPr>
          <p:cNvPr descr="Yellowstone National Park Campground Map ~ Yellowstone Up Close and Personal" id="103" name="Google Shape;103;p14">
            <a:hlinkClick r:id="rId6"/>
          </p:cNvPr>
          <p:cNvPicPr preferRelativeResize="0"/>
          <p:nvPr/>
        </p:nvPicPr>
        <p:blipFill>
          <a:blip r:embed="rId7">
            <a:alphaModFix/>
          </a:blip>
          <a:stretch>
            <a:fillRect/>
          </a:stretch>
        </p:blipFill>
        <p:spPr>
          <a:xfrm>
            <a:off x="478799" y="2038550"/>
            <a:ext cx="1926100" cy="2275923"/>
          </a:xfrm>
          <a:prstGeom prst="rect">
            <a:avLst/>
          </a:prstGeom>
          <a:noFill/>
          <a:ln>
            <a:noFill/>
          </a:ln>
        </p:spPr>
      </p:pic>
      <p:pic>
        <p:nvPicPr>
          <p:cNvPr id="104" name="Google Shape;104;p14">
            <a:hlinkClick r:id="rId8"/>
          </p:cNvPr>
          <p:cNvPicPr preferRelativeResize="0"/>
          <p:nvPr/>
        </p:nvPicPr>
        <p:blipFill>
          <a:blip r:embed="rId9">
            <a:alphaModFix/>
          </a:blip>
          <a:stretch>
            <a:fillRect/>
          </a:stretch>
        </p:blipFill>
        <p:spPr>
          <a:xfrm>
            <a:off x="6554325" y="3451125"/>
            <a:ext cx="2589675" cy="1748025"/>
          </a:xfrm>
          <a:prstGeom prst="rect">
            <a:avLst/>
          </a:prstGeom>
          <a:noFill/>
          <a:ln>
            <a:noFill/>
          </a:ln>
        </p:spPr>
      </p:pic>
      <p:pic>
        <p:nvPicPr>
          <p:cNvPr descr="As the world's first national park, Yellowstone has astonished visitors for over a century. Have the rare chance to see grizzly bears, bison, and a thriving population of grey wolves in their natural habitat. Located primarily in the state of Wyoming, Yellowstone National Park sits atop an enormous, slumbering supervolcano and is home to half of the world's geysers. From a 300-foot-tall waterfall to giant hot springs, here are five must-see attractions in Yellowstone.&#10;➡ Subscribe: http://bit.ly/NatGeoSubscribe&#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Get More National Geographic:&#10;Official Site: http://bit.ly/NatGeoOfficialSite&#10;Facebook: http://bit.ly/FBNatGeo&#10;Twitter: http://bit.ly/NatGeoTwitter&#10;Instagram: http://bit.ly/NatGeoInsta&#10;&#10;Five Must-See Attractions in Yellowstone | National Geographic &#10;https://youtu.be/b8mxCUf3gj8&#10;&#10;National Geographic&#10;https://www.youtube.com/natgeo" id="105" name="Google Shape;105;p14" title="Five Must-See Attractions in Yellowstone | National Geographic">
            <a:hlinkClick r:id="rId10"/>
          </p:cNvPr>
          <p:cNvPicPr preferRelativeResize="0"/>
          <p:nvPr/>
        </p:nvPicPr>
        <p:blipFill>
          <a:blip r:embed="rId11">
            <a:alphaModFix/>
          </a:blip>
          <a:stretch>
            <a:fillRect/>
          </a:stretch>
        </p:blipFill>
        <p:spPr>
          <a:xfrm>
            <a:off x="3054725" y="2038550"/>
            <a:ext cx="3034558" cy="2275925"/>
          </a:xfrm>
          <a:prstGeom prst="rect">
            <a:avLst/>
          </a:prstGeom>
          <a:noFill/>
          <a:ln>
            <a:noFill/>
          </a:ln>
        </p:spPr>
      </p:pic>
      <p:pic>
        <p:nvPicPr>
          <p:cNvPr id="106" name="Google Shape;106;p14">
            <a:hlinkClick r:id="rId12"/>
          </p:cNvPr>
          <p:cNvPicPr preferRelativeResize="0"/>
          <p:nvPr/>
        </p:nvPicPr>
        <p:blipFill>
          <a:blip r:embed="rId13">
            <a:alphaModFix/>
          </a:blip>
          <a:stretch>
            <a:fillRect/>
          </a:stretch>
        </p:blipFill>
        <p:spPr>
          <a:xfrm>
            <a:off x="6993249" y="2118724"/>
            <a:ext cx="1062399" cy="1332400"/>
          </a:xfrm>
          <a:prstGeom prst="rect">
            <a:avLst/>
          </a:prstGeom>
          <a:noFill/>
          <a:ln>
            <a:noFill/>
          </a:ln>
        </p:spPr>
      </p:pic>
      <p:pic>
        <p:nvPicPr>
          <p:cNvPr id="107" name="Google Shape;107;p14">
            <a:hlinkClick action="ppaction://hlinksldjump" r:id="rId14"/>
          </p:cNvPr>
          <p:cNvPicPr preferRelativeResize="0"/>
          <p:nvPr/>
        </p:nvPicPr>
        <p:blipFill>
          <a:blip r:embed="rId15">
            <a:alphaModFix/>
          </a:blip>
          <a:stretch>
            <a:fillRect/>
          </a:stretch>
        </p:blipFill>
        <p:spPr>
          <a:xfrm>
            <a:off x="-6" y="0"/>
            <a:ext cx="500450" cy="571950"/>
          </a:xfrm>
          <a:prstGeom prst="rect">
            <a:avLst/>
          </a:prstGeom>
          <a:noFill/>
          <a:ln>
            <a:noFill/>
          </a:ln>
        </p:spPr>
      </p:pic>
      <p:grpSp>
        <p:nvGrpSpPr>
          <p:cNvPr id="108" name="Google Shape;108;p14"/>
          <p:cNvGrpSpPr/>
          <p:nvPr/>
        </p:nvGrpSpPr>
        <p:grpSpPr>
          <a:xfrm>
            <a:off x="8022049" y="2375469"/>
            <a:ext cx="938839" cy="818909"/>
            <a:chOff x="5845324" y="76032"/>
            <a:chExt cx="938839" cy="818909"/>
          </a:xfrm>
        </p:grpSpPr>
        <p:grpSp>
          <p:nvGrpSpPr>
            <p:cNvPr id="109" name="Google Shape;109;p14"/>
            <p:cNvGrpSpPr/>
            <p:nvPr/>
          </p:nvGrpSpPr>
          <p:grpSpPr>
            <a:xfrm flipH="1" rot="-3187720">
              <a:off x="5923097" y="228671"/>
              <a:ext cx="638425" cy="513631"/>
              <a:chOff x="1113100" y="2199475"/>
              <a:chExt cx="801900" cy="709925"/>
            </a:xfrm>
          </p:grpSpPr>
          <p:sp>
            <p:nvSpPr>
              <p:cNvPr id="110" name="Google Shape;110;p14"/>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 name="Google Shape;112;p14"/>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113" name="Google Shape;113;p14"/>
          <p:cNvPicPr preferRelativeResize="0"/>
          <p:nvPr/>
        </p:nvPicPr>
        <p:blipFill>
          <a:blip r:embed="rId16">
            <a:alphaModFix/>
          </a:blip>
          <a:stretch>
            <a:fillRect/>
          </a:stretch>
        </p:blipFill>
        <p:spPr>
          <a:xfrm>
            <a:off x="1912050" y="3998850"/>
            <a:ext cx="571950" cy="571950"/>
          </a:xfrm>
          <a:prstGeom prst="rect">
            <a:avLst/>
          </a:prstGeom>
          <a:noFill/>
          <a:ln>
            <a:noFill/>
          </a:ln>
        </p:spPr>
      </p:pic>
      <p:pic>
        <p:nvPicPr>
          <p:cNvPr id="114" name="Google Shape;114;p14"/>
          <p:cNvPicPr preferRelativeResize="0"/>
          <p:nvPr/>
        </p:nvPicPr>
        <p:blipFill>
          <a:blip r:embed="rId16">
            <a:alphaModFix/>
          </a:blip>
          <a:stretch>
            <a:fillRect/>
          </a:stretch>
        </p:blipFill>
        <p:spPr>
          <a:xfrm>
            <a:off x="6332550" y="4351425"/>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pic>
        <p:nvPicPr>
          <p:cNvPr id="119" name="Google Shape;119;p15"/>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20" name="Google Shape;120;p15"/>
          <p:cNvPicPr preferRelativeResize="0"/>
          <p:nvPr/>
        </p:nvPicPr>
        <p:blipFill>
          <a:blip r:embed="rId5">
            <a:alphaModFix/>
          </a:blip>
          <a:stretch>
            <a:fillRect/>
          </a:stretch>
        </p:blipFill>
        <p:spPr>
          <a:xfrm>
            <a:off x="2653849" y="4584263"/>
            <a:ext cx="402650" cy="603976"/>
          </a:xfrm>
          <a:prstGeom prst="rect">
            <a:avLst/>
          </a:prstGeom>
          <a:noFill/>
          <a:ln>
            <a:noFill/>
          </a:ln>
        </p:spPr>
      </p:pic>
      <p:pic>
        <p:nvPicPr>
          <p:cNvPr id="121" name="Google Shape;121;p15">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122" name="Google Shape;122;p15"/>
          <p:cNvSpPr txBox="1"/>
          <p:nvPr/>
        </p:nvSpPr>
        <p:spPr>
          <a:xfrm>
            <a:off x="1223850" y="1628175"/>
            <a:ext cx="6696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Texas declared its independence from Mexico (1836).</a:t>
            </a:r>
            <a:endParaRPr sz="2000">
              <a:latin typeface="Walter Turncoat"/>
              <a:ea typeface="Walter Turncoat"/>
              <a:cs typeface="Walter Turncoat"/>
              <a:sym typeface="Walter Turncoat"/>
            </a:endParaRPr>
          </a:p>
        </p:txBody>
      </p:sp>
      <p:pic>
        <p:nvPicPr>
          <p:cNvPr id="123" name="Google Shape;123;p15">
            <a:hlinkClick r:id="rId8"/>
          </p:cNvPr>
          <p:cNvPicPr preferRelativeResize="0"/>
          <p:nvPr/>
        </p:nvPicPr>
        <p:blipFill>
          <a:blip r:embed="rId9">
            <a:alphaModFix/>
          </a:blip>
          <a:stretch>
            <a:fillRect/>
          </a:stretch>
        </p:blipFill>
        <p:spPr>
          <a:xfrm>
            <a:off x="6734500" y="2235013"/>
            <a:ext cx="1481781" cy="1870050"/>
          </a:xfrm>
          <a:prstGeom prst="rect">
            <a:avLst/>
          </a:prstGeom>
          <a:noFill/>
          <a:ln>
            <a:noFill/>
          </a:ln>
        </p:spPr>
      </p:pic>
      <p:pic>
        <p:nvPicPr>
          <p:cNvPr id="124" name="Google Shape;124;p15">
            <a:hlinkClick r:id="rId10"/>
          </p:cNvPr>
          <p:cNvPicPr preferRelativeResize="0"/>
          <p:nvPr/>
        </p:nvPicPr>
        <p:blipFill>
          <a:blip r:embed="rId11">
            <a:alphaModFix/>
          </a:blip>
          <a:stretch>
            <a:fillRect/>
          </a:stretch>
        </p:blipFill>
        <p:spPr>
          <a:xfrm>
            <a:off x="3083712" y="2211650"/>
            <a:ext cx="2976567" cy="1916775"/>
          </a:xfrm>
          <a:prstGeom prst="rect">
            <a:avLst/>
          </a:prstGeom>
          <a:noFill/>
          <a:ln>
            <a:noFill/>
          </a:ln>
        </p:spPr>
      </p:pic>
      <p:pic>
        <p:nvPicPr>
          <p:cNvPr id="125" name="Google Shape;125;p15">
            <a:hlinkClick r:id="rId12"/>
          </p:cNvPr>
          <p:cNvPicPr preferRelativeResize="0"/>
          <p:nvPr/>
        </p:nvPicPr>
        <p:blipFill>
          <a:blip r:embed="rId13">
            <a:alphaModFix/>
          </a:blip>
          <a:stretch>
            <a:fillRect/>
          </a:stretch>
        </p:blipFill>
        <p:spPr>
          <a:xfrm>
            <a:off x="276075" y="2258375"/>
            <a:ext cx="1964100" cy="1916775"/>
          </a:xfrm>
          <a:prstGeom prst="rect">
            <a:avLst/>
          </a:prstGeom>
          <a:noFill/>
          <a:ln>
            <a:noFill/>
          </a:ln>
        </p:spPr>
      </p:pic>
      <p:grpSp>
        <p:nvGrpSpPr>
          <p:cNvPr id="126" name="Google Shape;126;p15"/>
          <p:cNvGrpSpPr/>
          <p:nvPr/>
        </p:nvGrpSpPr>
        <p:grpSpPr>
          <a:xfrm>
            <a:off x="8216274" y="2865457"/>
            <a:ext cx="938839" cy="818909"/>
            <a:chOff x="5845324" y="76032"/>
            <a:chExt cx="938839" cy="818909"/>
          </a:xfrm>
        </p:grpSpPr>
        <p:grpSp>
          <p:nvGrpSpPr>
            <p:cNvPr id="127" name="Google Shape;127;p15"/>
            <p:cNvGrpSpPr/>
            <p:nvPr/>
          </p:nvGrpSpPr>
          <p:grpSpPr>
            <a:xfrm flipH="1" rot="-3187720">
              <a:off x="5923097" y="228671"/>
              <a:ext cx="638425" cy="513631"/>
              <a:chOff x="1113100" y="2199475"/>
              <a:chExt cx="801900" cy="709925"/>
            </a:xfrm>
          </p:grpSpPr>
          <p:sp>
            <p:nvSpPr>
              <p:cNvPr id="128" name="Google Shape;128;p15"/>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 name="Google Shape;130;p15"/>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131" name="Google Shape;131;p15"/>
          <p:cNvPicPr preferRelativeResize="0"/>
          <p:nvPr/>
        </p:nvPicPr>
        <p:blipFill>
          <a:blip r:embed="rId14">
            <a:alphaModFix/>
          </a:blip>
          <a:stretch>
            <a:fillRect/>
          </a:stretch>
        </p:blipFill>
        <p:spPr>
          <a:xfrm>
            <a:off x="1579525" y="3836225"/>
            <a:ext cx="571950" cy="571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pic>
        <p:nvPicPr>
          <p:cNvPr id="136" name="Google Shape;136;p16"/>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37" name="Google Shape;137;p16"/>
          <p:cNvPicPr preferRelativeResize="0"/>
          <p:nvPr/>
        </p:nvPicPr>
        <p:blipFill>
          <a:blip r:embed="rId5">
            <a:alphaModFix/>
          </a:blip>
          <a:stretch>
            <a:fillRect/>
          </a:stretch>
        </p:blipFill>
        <p:spPr>
          <a:xfrm>
            <a:off x="2609450" y="4537850"/>
            <a:ext cx="424849" cy="637549"/>
          </a:xfrm>
          <a:prstGeom prst="rect">
            <a:avLst/>
          </a:prstGeom>
          <a:noFill/>
          <a:ln>
            <a:noFill/>
          </a:ln>
        </p:spPr>
      </p:pic>
      <p:pic>
        <p:nvPicPr>
          <p:cNvPr id="138" name="Google Shape;138;p16">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139" name="Google Shape;139;p16"/>
          <p:cNvSpPr txBox="1"/>
          <p:nvPr/>
        </p:nvSpPr>
        <p:spPr>
          <a:xfrm>
            <a:off x="553350" y="1679950"/>
            <a:ext cx="8037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The </a:t>
            </a:r>
            <a:r>
              <a:rPr i="1" lang="en" sz="2000">
                <a:solidFill>
                  <a:srgbClr val="0F0F0F"/>
                </a:solidFill>
                <a:latin typeface="Walter Turncoat"/>
                <a:ea typeface="Walter Turncoat"/>
                <a:cs typeface="Walter Turncoat"/>
                <a:sym typeface="Walter Turncoat"/>
              </a:rPr>
              <a:t>Star Spangled Banner</a:t>
            </a:r>
            <a:r>
              <a:rPr lang="en" sz="2000">
                <a:solidFill>
                  <a:srgbClr val="0F0F0F"/>
                </a:solidFill>
                <a:latin typeface="Walter Turncoat"/>
                <a:ea typeface="Walter Turncoat"/>
                <a:cs typeface="Walter Turncoat"/>
                <a:sym typeface="Walter Turncoat"/>
              </a:rPr>
              <a:t> becomes the National Anthem (1931)</a:t>
            </a:r>
            <a:endParaRPr sz="2000">
              <a:latin typeface="Walter Turncoat"/>
              <a:ea typeface="Walter Turncoat"/>
              <a:cs typeface="Walter Turncoat"/>
              <a:sym typeface="Walter Turncoat"/>
            </a:endParaRPr>
          </a:p>
        </p:txBody>
      </p:sp>
      <p:pic>
        <p:nvPicPr>
          <p:cNvPr descr="Celebrate American Sticker by Nora Fikse" id="140" name="Google Shape;140;p16">
            <a:hlinkClick r:id="rId8"/>
          </p:cNvPr>
          <p:cNvPicPr preferRelativeResize="0"/>
          <p:nvPr/>
        </p:nvPicPr>
        <p:blipFill>
          <a:blip r:embed="rId9">
            <a:alphaModFix/>
          </a:blip>
          <a:stretch>
            <a:fillRect/>
          </a:stretch>
        </p:blipFill>
        <p:spPr>
          <a:xfrm>
            <a:off x="732650" y="2205400"/>
            <a:ext cx="1430375" cy="2064800"/>
          </a:xfrm>
          <a:prstGeom prst="rect">
            <a:avLst/>
          </a:prstGeom>
          <a:noFill/>
          <a:ln>
            <a:noFill/>
          </a:ln>
        </p:spPr>
      </p:pic>
      <p:pic>
        <p:nvPicPr>
          <p:cNvPr descr="Credit: Getty Images/Stock Montage" id="141" name="Google Shape;141;p16">
            <a:hlinkClick r:id="rId10"/>
          </p:cNvPr>
          <p:cNvPicPr preferRelativeResize="0"/>
          <p:nvPr/>
        </p:nvPicPr>
        <p:blipFill rotWithShape="1">
          <a:blip r:embed="rId11">
            <a:alphaModFix/>
          </a:blip>
          <a:srcRect b="7331" l="5602" r="6577" t="9070"/>
          <a:stretch/>
        </p:blipFill>
        <p:spPr>
          <a:xfrm>
            <a:off x="3708400" y="2249825"/>
            <a:ext cx="1727180" cy="2064799"/>
          </a:xfrm>
          <a:prstGeom prst="rect">
            <a:avLst/>
          </a:prstGeom>
          <a:noFill/>
          <a:ln>
            <a:noFill/>
          </a:ln>
        </p:spPr>
      </p:pic>
      <p:sp>
        <p:nvSpPr>
          <p:cNvPr id="142" name="Google Shape;142;p16"/>
          <p:cNvSpPr txBox="1"/>
          <p:nvPr/>
        </p:nvSpPr>
        <p:spPr>
          <a:xfrm>
            <a:off x="3719250" y="4228800"/>
            <a:ext cx="17055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u="sng">
                <a:latin typeface="Covered By Your Grace"/>
                <a:ea typeface="Covered By Your Grace"/>
                <a:cs typeface="Covered By Your Grace"/>
                <a:sym typeface="Covered By Your Grace"/>
                <a:hlinkClick r:id="rId12"/>
              </a:rPr>
              <a:t>Francis Scott Key</a:t>
            </a:r>
            <a:endParaRPr sz="1700">
              <a:latin typeface="Covered By Your Grace"/>
              <a:ea typeface="Covered By Your Grace"/>
              <a:cs typeface="Covered By Your Grace"/>
              <a:sym typeface="Covered By Your Grace"/>
            </a:endParaRPr>
          </a:p>
        </p:txBody>
      </p:sp>
      <p:pic>
        <p:nvPicPr>
          <p:cNvPr id="143" name="Google Shape;143;p16">
            <a:hlinkClick r:id="rId13"/>
          </p:cNvPr>
          <p:cNvPicPr preferRelativeResize="0"/>
          <p:nvPr/>
        </p:nvPicPr>
        <p:blipFill>
          <a:blip r:embed="rId14">
            <a:alphaModFix/>
          </a:blip>
          <a:stretch>
            <a:fillRect/>
          </a:stretch>
        </p:blipFill>
        <p:spPr>
          <a:xfrm>
            <a:off x="6588180" y="2229713"/>
            <a:ext cx="1704975" cy="2105025"/>
          </a:xfrm>
          <a:prstGeom prst="rect">
            <a:avLst/>
          </a:prstGeom>
          <a:noFill/>
          <a:ln>
            <a:noFill/>
          </a:ln>
        </p:spPr>
      </p:pic>
      <p:pic>
        <p:nvPicPr>
          <p:cNvPr id="144" name="Google Shape;144;p16" title="yt1s.com - Star Spangled Banner with Lyrics Vocals and Beautiful Photos.mp3">
            <a:hlinkClick r:id="rId15"/>
          </p:cNvPr>
          <p:cNvPicPr preferRelativeResize="0"/>
          <p:nvPr/>
        </p:nvPicPr>
        <p:blipFill>
          <a:blip r:embed="rId16">
            <a:alphaModFix/>
          </a:blip>
          <a:stretch>
            <a:fillRect/>
          </a:stretch>
        </p:blipFill>
        <p:spPr>
          <a:xfrm>
            <a:off x="8480969" y="4537850"/>
            <a:ext cx="457200" cy="457200"/>
          </a:xfrm>
          <a:prstGeom prst="rect">
            <a:avLst/>
          </a:prstGeom>
          <a:noFill/>
          <a:ln>
            <a:noFill/>
          </a:ln>
        </p:spPr>
      </p:pic>
      <p:grpSp>
        <p:nvGrpSpPr>
          <p:cNvPr id="145" name="Google Shape;145;p16"/>
          <p:cNvGrpSpPr/>
          <p:nvPr/>
        </p:nvGrpSpPr>
        <p:grpSpPr>
          <a:xfrm>
            <a:off x="8293149" y="3002507"/>
            <a:ext cx="938839" cy="818909"/>
            <a:chOff x="5845324" y="76032"/>
            <a:chExt cx="938839" cy="818909"/>
          </a:xfrm>
        </p:grpSpPr>
        <p:grpSp>
          <p:nvGrpSpPr>
            <p:cNvPr id="146" name="Google Shape;146;p16"/>
            <p:cNvGrpSpPr/>
            <p:nvPr/>
          </p:nvGrpSpPr>
          <p:grpSpPr>
            <a:xfrm flipH="1" rot="-3187720">
              <a:off x="5923097" y="228671"/>
              <a:ext cx="638425" cy="513631"/>
              <a:chOff x="1113100" y="2199475"/>
              <a:chExt cx="801900" cy="709925"/>
            </a:xfrm>
          </p:grpSpPr>
          <p:sp>
            <p:nvSpPr>
              <p:cNvPr id="147" name="Google Shape;147;p16"/>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 name="Google Shape;149;p16"/>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id="154" name="Google Shape;154;p17"/>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55" name="Google Shape;155;p17"/>
          <p:cNvPicPr preferRelativeResize="0"/>
          <p:nvPr/>
        </p:nvPicPr>
        <p:blipFill>
          <a:blip r:embed="rId5">
            <a:alphaModFix/>
          </a:blip>
          <a:stretch>
            <a:fillRect/>
          </a:stretch>
        </p:blipFill>
        <p:spPr>
          <a:xfrm>
            <a:off x="2631649" y="4567488"/>
            <a:ext cx="424849" cy="637526"/>
          </a:xfrm>
          <a:prstGeom prst="rect">
            <a:avLst/>
          </a:prstGeom>
          <a:noFill/>
          <a:ln>
            <a:noFill/>
          </a:ln>
        </p:spPr>
      </p:pic>
      <p:pic>
        <p:nvPicPr>
          <p:cNvPr id="156" name="Google Shape;156;p17">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157" name="Google Shape;157;p17"/>
          <p:cNvSpPr txBox="1"/>
          <p:nvPr/>
        </p:nvSpPr>
        <p:spPr>
          <a:xfrm>
            <a:off x="40650" y="1480150"/>
            <a:ext cx="9062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The Constitution of the United States of America goes into effect. (1789)</a:t>
            </a:r>
            <a:endParaRPr sz="2000">
              <a:latin typeface="Walter Turncoat"/>
              <a:ea typeface="Walter Turncoat"/>
              <a:cs typeface="Walter Turncoat"/>
              <a:sym typeface="Walter Turncoat"/>
            </a:endParaRPr>
          </a:p>
        </p:txBody>
      </p:sp>
      <p:pic>
        <p:nvPicPr>
          <p:cNvPr descr="Reader opinion: It's important to study the Constitution to understand  government - HooverSun.com" id="158" name="Google Shape;158;p17">
            <a:hlinkClick r:id="rId8"/>
          </p:cNvPr>
          <p:cNvPicPr preferRelativeResize="0"/>
          <p:nvPr/>
        </p:nvPicPr>
        <p:blipFill>
          <a:blip r:embed="rId9">
            <a:alphaModFix/>
          </a:blip>
          <a:stretch>
            <a:fillRect/>
          </a:stretch>
        </p:blipFill>
        <p:spPr>
          <a:xfrm>
            <a:off x="396650" y="2279400"/>
            <a:ext cx="2235000" cy="1229250"/>
          </a:xfrm>
          <a:prstGeom prst="rect">
            <a:avLst/>
          </a:prstGeom>
          <a:noFill/>
          <a:ln>
            <a:noFill/>
          </a:ln>
        </p:spPr>
      </p:pic>
      <p:pic>
        <p:nvPicPr>
          <p:cNvPr id="159" name="Google Shape;159;p17">
            <a:hlinkClick r:id="rId10"/>
          </p:cNvPr>
          <p:cNvPicPr preferRelativeResize="0"/>
          <p:nvPr/>
        </p:nvPicPr>
        <p:blipFill>
          <a:blip r:embed="rId11">
            <a:alphaModFix/>
          </a:blip>
          <a:stretch>
            <a:fillRect/>
          </a:stretch>
        </p:blipFill>
        <p:spPr>
          <a:xfrm>
            <a:off x="6944900" y="2166075"/>
            <a:ext cx="1346925" cy="1700650"/>
          </a:xfrm>
          <a:prstGeom prst="rect">
            <a:avLst/>
          </a:prstGeom>
          <a:noFill/>
          <a:ln>
            <a:noFill/>
          </a:ln>
        </p:spPr>
      </p:pic>
      <p:pic>
        <p:nvPicPr>
          <p:cNvPr id="160" name="Google Shape;160;p17" title="The Constitution For Kids.mp4">
            <a:hlinkClick r:id="rId12"/>
          </p:cNvPr>
          <p:cNvPicPr preferRelativeResize="0"/>
          <p:nvPr/>
        </p:nvPicPr>
        <p:blipFill>
          <a:blip r:embed="rId13">
            <a:alphaModFix/>
          </a:blip>
          <a:stretch>
            <a:fillRect/>
          </a:stretch>
        </p:blipFill>
        <p:spPr>
          <a:xfrm>
            <a:off x="3056488" y="2093350"/>
            <a:ext cx="3339514" cy="1878485"/>
          </a:xfrm>
          <a:prstGeom prst="rect">
            <a:avLst/>
          </a:prstGeom>
          <a:noFill/>
          <a:ln>
            <a:noFill/>
          </a:ln>
        </p:spPr>
      </p:pic>
      <p:sp>
        <p:nvSpPr>
          <p:cNvPr id="161" name="Google Shape;161;p17"/>
          <p:cNvSpPr txBox="1"/>
          <p:nvPr/>
        </p:nvSpPr>
        <p:spPr>
          <a:xfrm>
            <a:off x="500450" y="3419850"/>
            <a:ext cx="1850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Read and Listen to it</a:t>
            </a:r>
            <a:endParaRPr sz="1300">
              <a:latin typeface="Walter Turncoat"/>
              <a:ea typeface="Walter Turncoat"/>
              <a:cs typeface="Walter Turncoat"/>
              <a:sym typeface="Walter Turncoat"/>
            </a:endParaRPr>
          </a:p>
        </p:txBody>
      </p:sp>
      <p:grpSp>
        <p:nvGrpSpPr>
          <p:cNvPr id="162" name="Google Shape;162;p17"/>
          <p:cNvGrpSpPr/>
          <p:nvPr/>
        </p:nvGrpSpPr>
        <p:grpSpPr>
          <a:xfrm rot="1341486">
            <a:off x="783351" y="3225071"/>
            <a:ext cx="1803881" cy="936510"/>
            <a:chOff x="1113100" y="2199475"/>
            <a:chExt cx="801900" cy="709925"/>
          </a:xfrm>
        </p:grpSpPr>
        <p:sp>
          <p:nvSpPr>
            <p:cNvPr id="163" name="Google Shape;163;p1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65" name="Google Shape;165;p17">
            <a:hlinkClick r:id="rId14"/>
          </p:cNvPr>
          <p:cNvPicPr preferRelativeResize="0"/>
          <p:nvPr/>
        </p:nvPicPr>
        <p:blipFill>
          <a:blip r:embed="rId15">
            <a:alphaModFix/>
          </a:blip>
          <a:stretch>
            <a:fillRect/>
          </a:stretch>
        </p:blipFill>
        <p:spPr>
          <a:xfrm>
            <a:off x="7298275" y="3914242"/>
            <a:ext cx="1845721" cy="1229250"/>
          </a:xfrm>
          <a:prstGeom prst="rect">
            <a:avLst/>
          </a:prstGeom>
          <a:noFill/>
          <a:ln>
            <a:noFill/>
          </a:ln>
        </p:spPr>
      </p:pic>
      <p:grpSp>
        <p:nvGrpSpPr>
          <p:cNvPr id="166" name="Google Shape;166;p17"/>
          <p:cNvGrpSpPr/>
          <p:nvPr/>
        </p:nvGrpSpPr>
        <p:grpSpPr>
          <a:xfrm>
            <a:off x="6797824" y="4702587"/>
            <a:ext cx="500464" cy="215140"/>
            <a:chOff x="271125" y="812725"/>
            <a:chExt cx="766525" cy="221725"/>
          </a:xfrm>
        </p:grpSpPr>
        <p:sp>
          <p:nvSpPr>
            <p:cNvPr id="167" name="Google Shape;167;p17"/>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 name="Google Shape;169;p17"/>
          <p:cNvSpPr txBox="1"/>
          <p:nvPr/>
        </p:nvSpPr>
        <p:spPr>
          <a:xfrm>
            <a:off x="6038375" y="4693800"/>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Tour me</a:t>
            </a:r>
            <a:endParaRPr sz="1300">
              <a:latin typeface="Walter Turncoat"/>
              <a:ea typeface="Walter Turncoat"/>
              <a:cs typeface="Walter Turncoat"/>
              <a:sym typeface="Walter Turncoat"/>
            </a:endParaRPr>
          </a:p>
        </p:txBody>
      </p:sp>
      <p:grpSp>
        <p:nvGrpSpPr>
          <p:cNvPr id="170" name="Google Shape;170;p17"/>
          <p:cNvGrpSpPr/>
          <p:nvPr/>
        </p:nvGrpSpPr>
        <p:grpSpPr>
          <a:xfrm>
            <a:off x="8291824" y="2736457"/>
            <a:ext cx="938839" cy="818909"/>
            <a:chOff x="5845324" y="76032"/>
            <a:chExt cx="938839" cy="818909"/>
          </a:xfrm>
        </p:grpSpPr>
        <p:grpSp>
          <p:nvGrpSpPr>
            <p:cNvPr id="171" name="Google Shape;171;p17"/>
            <p:cNvGrpSpPr/>
            <p:nvPr/>
          </p:nvGrpSpPr>
          <p:grpSpPr>
            <a:xfrm flipH="1" rot="-3187720">
              <a:off x="5923097" y="228671"/>
              <a:ext cx="638425" cy="513631"/>
              <a:chOff x="1113100" y="2199475"/>
              <a:chExt cx="801900" cy="709925"/>
            </a:xfrm>
          </p:grpSpPr>
          <p:sp>
            <p:nvSpPr>
              <p:cNvPr id="172" name="Google Shape;172;p1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17"/>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pic>
        <p:nvPicPr>
          <p:cNvPr id="179" name="Google Shape;179;p18"/>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80" name="Google Shape;180;p18"/>
          <p:cNvPicPr preferRelativeResize="0"/>
          <p:nvPr/>
        </p:nvPicPr>
        <p:blipFill>
          <a:blip r:embed="rId5">
            <a:alphaModFix/>
          </a:blip>
          <a:stretch>
            <a:fillRect/>
          </a:stretch>
        </p:blipFill>
        <p:spPr>
          <a:xfrm>
            <a:off x="2624249" y="4589700"/>
            <a:ext cx="395250" cy="593101"/>
          </a:xfrm>
          <a:prstGeom prst="rect">
            <a:avLst/>
          </a:prstGeom>
          <a:noFill/>
          <a:ln>
            <a:noFill/>
          </a:ln>
        </p:spPr>
      </p:pic>
      <p:pic>
        <p:nvPicPr>
          <p:cNvPr id="181" name="Google Shape;181;p18">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182" name="Google Shape;182;p18"/>
          <p:cNvSpPr txBox="1"/>
          <p:nvPr/>
        </p:nvSpPr>
        <p:spPr>
          <a:xfrm>
            <a:off x="2043900" y="1402750"/>
            <a:ext cx="5056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The Boston Massacre occurred. (1770)</a:t>
            </a:r>
            <a:endParaRPr sz="2000">
              <a:latin typeface="Walter Turncoat"/>
              <a:ea typeface="Walter Turncoat"/>
              <a:cs typeface="Walter Turncoat"/>
              <a:sym typeface="Walter Turncoat"/>
            </a:endParaRPr>
          </a:p>
        </p:txBody>
      </p:sp>
      <p:pic>
        <p:nvPicPr>
          <p:cNvPr descr="Boston Massacre Black and White picture" id="183" name="Google Shape;183;p18"/>
          <p:cNvPicPr preferRelativeResize="0"/>
          <p:nvPr/>
        </p:nvPicPr>
        <p:blipFill>
          <a:blip r:embed="rId8">
            <a:alphaModFix/>
          </a:blip>
          <a:stretch>
            <a:fillRect/>
          </a:stretch>
        </p:blipFill>
        <p:spPr>
          <a:xfrm>
            <a:off x="249925" y="2080775"/>
            <a:ext cx="2516250" cy="1510873"/>
          </a:xfrm>
          <a:prstGeom prst="rect">
            <a:avLst/>
          </a:prstGeom>
          <a:noFill/>
          <a:ln>
            <a:noFill/>
          </a:ln>
        </p:spPr>
      </p:pic>
      <p:sp>
        <p:nvSpPr>
          <p:cNvPr id="184" name="Google Shape;184;p18"/>
          <p:cNvSpPr txBox="1"/>
          <p:nvPr/>
        </p:nvSpPr>
        <p:spPr>
          <a:xfrm>
            <a:off x="468200" y="3540075"/>
            <a:ext cx="1850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Read and Listen to it</a:t>
            </a:r>
            <a:endParaRPr sz="1300">
              <a:latin typeface="Walter Turncoat"/>
              <a:ea typeface="Walter Turncoat"/>
              <a:cs typeface="Walter Turncoat"/>
              <a:sym typeface="Walter Turncoat"/>
            </a:endParaRPr>
          </a:p>
        </p:txBody>
      </p:sp>
      <p:grpSp>
        <p:nvGrpSpPr>
          <p:cNvPr id="185" name="Google Shape;185;p18"/>
          <p:cNvGrpSpPr/>
          <p:nvPr/>
        </p:nvGrpSpPr>
        <p:grpSpPr>
          <a:xfrm rot="1341486">
            <a:off x="751101" y="3345296"/>
            <a:ext cx="1803881" cy="936510"/>
            <a:chOff x="1113100" y="2199475"/>
            <a:chExt cx="801900" cy="709925"/>
          </a:xfrm>
        </p:grpSpPr>
        <p:sp>
          <p:nvSpPr>
            <p:cNvPr id="186" name="Google Shape;186;p18"/>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8"/>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8" name="Google Shape;188;p18" title="The Boston Massacre _ Road to the Revolution.mp4">
            <a:hlinkClick r:id="rId9"/>
          </p:cNvPr>
          <p:cNvPicPr preferRelativeResize="0"/>
          <p:nvPr/>
        </p:nvPicPr>
        <p:blipFill>
          <a:blip r:embed="rId10">
            <a:alphaModFix/>
          </a:blip>
          <a:stretch>
            <a:fillRect/>
          </a:stretch>
        </p:blipFill>
        <p:spPr>
          <a:xfrm>
            <a:off x="3389072" y="2007450"/>
            <a:ext cx="2851250" cy="2138425"/>
          </a:xfrm>
          <a:prstGeom prst="rect">
            <a:avLst/>
          </a:prstGeom>
          <a:noFill/>
          <a:ln>
            <a:noFill/>
          </a:ln>
        </p:spPr>
      </p:pic>
      <p:pic>
        <p:nvPicPr>
          <p:cNvPr descr="Boston 1775: Stones in My Passway" id="189" name="Google Shape;189;p18">
            <a:hlinkClick r:id="rId11"/>
          </p:cNvPr>
          <p:cNvPicPr preferRelativeResize="0"/>
          <p:nvPr/>
        </p:nvPicPr>
        <p:blipFill>
          <a:blip r:embed="rId12">
            <a:alphaModFix/>
          </a:blip>
          <a:stretch>
            <a:fillRect/>
          </a:stretch>
        </p:blipFill>
        <p:spPr>
          <a:xfrm>
            <a:off x="6964075" y="1895350"/>
            <a:ext cx="1619250" cy="2486025"/>
          </a:xfrm>
          <a:prstGeom prst="rect">
            <a:avLst/>
          </a:prstGeom>
          <a:noFill/>
          <a:ln>
            <a:noFill/>
          </a:ln>
        </p:spPr>
      </p:pic>
      <p:grpSp>
        <p:nvGrpSpPr>
          <p:cNvPr id="190" name="Google Shape;190;p18"/>
          <p:cNvGrpSpPr/>
          <p:nvPr/>
        </p:nvGrpSpPr>
        <p:grpSpPr>
          <a:xfrm rot="-5400000">
            <a:off x="7523474" y="4420437"/>
            <a:ext cx="500464" cy="215140"/>
            <a:chOff x="271125" y="812725"/>
            <a:chExt cx="766525" cy="221725"/>
          </a:xfrm>
        </p:grpSpPr>
        <p:sp>
          <p:nvSpPr>
            <p:cNvPr id="191" name="Google Shape;191;p18"/>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8"/>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3" name="Google Shape;193;p18"/>
          <p:cNvSpPr txBox="1"/>
          <p:nvPr/>
        </p:nvSpPr>
        <p:spPr>
          <a:xfrm>
            <a:off x="6964075" y="44358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Tour me</a:t>
            </a:r>
            <a:endParaRPr sz="1300">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pic>
        <p:nvPicPr>
          <p:cNvPr id="198" name="Google Shape;198;p19"/>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199" name="Google Shape;199;p19"/>
          <p:cNvPicPr preferRelativeResize="0"/>
          <p:nvPr/>
        </p:nvPicPr>
        <p:blipFill>
          <a:blip r:embed="rId5">
            <a:alphaModFix/>
          </a:blip>
          <a:stretch>
            <a:fillRect/>
          </a:stretch>
        </p:blipFill>
        <p:spPr>
          <a:xfrm>
            <a:off x="2646449" y="4603513"/>
            <a:ext cx="376826" cy="565475"/>
          </a:xfrm>
          <a:prstGeom prst="rect">
            <a:avLst/>
          </a:prstGeom>
          <a:noFill/>
          <a:ln>
            <a:noFill/>
          </a:ln>
        </p:spPr>
      </p:pic>
      <p:pic>
        <p:nvPicPr>
          <p:cNvPr id="200" name="Google Shape;200;p19">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201" name="Google Shape;201;p19"/>
          <p:cNvSpPr txBox="1"/>
          <p:nvPr/>
        </p:nvSpPr>
        <p:spPr>
          <a:xfrm>
            <a:off x="2668650" y="1598575"/>
            <a:ext cx="3806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Silly putty is invented. (1950)</a:t>
            </a:r>
            <a:endParaRPr sz="2000">
              <a:latin typeface="Walter Turncoat"/>
              <a:ea typeface="Walter Turncoat"/>
              <a:cs typeface="Walter Turncoat"/>
              <a:sym typeface="Walter Turncoat"/>
            </a:endParaRPr>
          </a:p>
        </p:txBody>
      </p:sp>
      <p:pic>
        <p:nvPicPr>
          <p:cNvPr id="202" name="Google Shape;202;p19">
            <a:hlinkClick r:id="rId8"/>
          </p:cNvPr>
          <p:cNvPicPr preferRelativeResize="0"/>
          <p:nvPr/>
        </p:nvPicPr>
        <p:blipFill>
          <a:blip r:embed="rId9">
            <a:alphaModFix/>
          </a:blip>
          <a:stretch>
            <a:fillRect/>
          </a:stretch>
        </p:blipFill>
        <p:spPr>
          <a:xfrm>
            <a:off x="433225" y="2219375"/>
            <a:ext cx="2213226" cy="1214975"/>
          </a:xfrm>
          <a:prstGeom prst="rect">
            <a:avLst/>
          </a:prstGeom>
          <a:noFill/>
          <a:ln>
            <a:noFill/>
          </a:ln>
        </p:spPr>
      </p:pic>
      <p:grpSp>
        <p:nvGrpSpPr>
          <p:cNvPr id="203" name="Google Shape;203;p19"/>
          <p:cNvGrpSpPr/>
          <p:nvPr/>
        </p:nvGrpSpPr>
        <p:grpSpPr>
          <a:xfrm rot="1341400">
            <a:off x="767705" y="3098498"/>
            <a:ext cx="1544260" cy="822670"/>
            <a:chOff x="1113100" y="2199475"/>
            <a:chExt cx="801900" cy="709925"/>
          </a:xfrm>
        </p:grpSpPr>
        <p:sp>
          <p:nvSpPr>
            <p:cNvPr id="204" name="Google Shape;204;p19"/>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9"/>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19"/>
          <p:cNvSpPr txBox="1"/>
          <p:nvPr/>
        </p:nvSpPr>
        <p:spPr>
          <a:xfrm>
            <a:off x="500438" y="3217325"/>
            <a:ext cx="18501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Walter Turncoat"/>
                <a:ea typeface="Walter Turncoat"/>
                <a:cs typeface="Walter Turncoat"/>
                <a:sym typeface="Walter Turncoat"/>
              </a:rPr>
              <a:t>Watch the </a:t>
            </a:r>
            <a:r>
              <a:rPr lang="en" sz="1300">
                <a:latin typeface="Walter Turncoat"/>
                <a:ea typeface="Walter Turncoat"/>
                <a:cs typeface="Walter Turncoat"/>
                <a:sym typeface="Walter Turncoat"/>
              </a:rPr>
              <a:t>first</a:t>
            </a:r>
            <a:r>
              <a:rPr lang="en" sz="1300">
                <a:latin typeface="Walter Turncoat"/>
                <a:ea typeface="Walter Turncoat"/>
                <a:cs typeface="Walter Turncoat"/>
                <a:sym typeface="Walter Turncoat"/>
              </a:rPr>
              <a:t> commercial</a:t>
            </a:r>
            <a:endParaRPr sz="1300">
              <a:latin typeface="Walter Turncoat"/>
              <a:ea typeface="Walter Turncoat"/>
              <a:cs typeface="Walter Turncoat"/>
              <a:sym typeface="Walter Turncoat"/>
            </a:endParaRPr>
          </a:p>
        </p:txBody>
      </p:sp>
      <p:pic>
        <p:nvPicPr>
          <p:cNvPr id="207" name="Google Shape;207;p19" title="World War II Research Spawned Silly Putty! _ WTFF_.mp4">
            <a:hlinkClick r:id="rId10"/>
          </p:cNvPr>
          <p:cNvPicPr preferRelativeResize="0"/>
          <p:nvPr/>
        </p:nvPicPr>
        <p:blipFill>
          <a:blip r:embed="rId11">
            <a:alphaModFix/>
          </a:blip>
          <a:stretch>
            <a:fillRect/>
          </a:stretch>
        </p:blipFill>
        <p:spPr>
          <a:xfrm>
            <a:off x="3336775" y="2268525"/>
            <a:ext cx="2470450" cy="1852850"/>
          </a:xfrm>
          <a:prstGeom prst="rect">
            <a:avLst/>
          </a:prstGeom>
          <a:noFill/>
          <a:ln>
            <a:noFill/>
          </a:ln>
        </p:spPr>
      </p:pic>
      <p:pic>
        <p:nvPicPr>
          <p:cNvPr id="208" name="Google Shape;208;p19">
            <a:hlinkClick r:id="rId12"/>
          </p:cNvPr>
          <p:cNvPicPr preferRelativeResize="0"/>
          <p:nvPr/>
        </p:nvPicPr>
        <p:blipFill>
          <a:blip r:embed="rId13">
            <a:alphaModFix/>
          </a:blip>
          <a:stretch>
            <a:fillRect/>
          </a:stretch>
        </p:blipFill>
        <p:spPr>
          <a:xfrm>
            <a:off x="6361575" y="2411861"/>
            <a:ext cx="2678125" cy="1501675"/>
          </a:xfrm>
          <a:prstGeom prst="rect">
            <a:avLst/>
          </a:prstGeom>
          <a:noFill/>
          <a:ln>
            <a:noFill/>
          </a:ln>
        </p:spPr>
      </p:pic>
      <p:grpSp>
        <p:nvGrpSpPr>
          <p:cNvPr id="209" name="Google Shape;209;p19"/>
          <p:cNvGrpSpPr/>
          <p:nvPr/>
        </p:nvGrpSpPr>
        <p:grpSpPr>
          <a:xfrm flipH="1" rot="-1469100">
            <a:off x="7385896" y="3772434"/>
            <a:ext cx="773800" cy="697877"/>
            <a:chOff x="1113100" y="2199475"/>
            <a:chExt cx="801900" cy="709925"/>
          </a:xfrm>
        </p:grpSpPr>
        <p:sp>
          <p:nvSpPr>
            <p:cNvPr id="210" name="Google Shape;210;p19"/>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2" name="Google Shape;212;p19"/>
          <p:cNvSpPr txBox="1"/>
          <p:nvPr/>
        </p:nvSpPr>
        <p:spPr>
          <a:xfrm rot="-56930">
            <a:off x="7389963" y="3871317"/>
            <a:ext cx="905824"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15 Facts</a:t>
            </a:r>
            <a:endParaRPr sz="1300">
              <a:solidFill>
                <a:srgbClr val="FFFFFF"/>
              </a:solidFill>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pic>
        <p:nvPicPr>
          <p:cNvPr id="217" name="Google Shape;217;p20"/>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218" name="Google Shape;218;p20"/>
          <p:cNvPicPr preferRelativeResize="0"/>
          <p:nvPr/>
        </p:nvPicPr>
        <p:blipFill>
          <a:blip r:embed="rId5">
            <a:alphaModFix/>
          </a:blip>
          <a:stretch>
            <a:fillRect/>
          </a:stretch>
        </p:blipFill>
        <p:spPr>
          <a:xfrm>
            <a:off x="2676050" y="4629000"/>
            <a:ext cx="331565" cy="514499"/>
          </a:xfrm>
          <a:prstGeom prst="rect">
            <a:avLst/>
          </a:prstGeom>
          <a:noFill/>
          <a:ln>
            <a:noFill/>
          </a:ln>
        </p:spPr>
      </p:pic>
      <p:pic>
        <p:nvPicPr>
          <p:cNvPr id="219" name="Google Shape;219;p20">
            <a:hlinkClick action="ppaction://hlinksldjump" r:id="rId6"/>
          </p:cNvPr>
          <p:cNvPicPr preferRelativeResize="0"/>
          <p:nvPr/>
        </p:nvPicPr>
        <p:blipFill>
          <a:blip r:embed="rId7">
            <a:alphaModFix/>
          </a:blip>
          <a:stretch>
            <a:fillRect/>
          </a:stretch>
        </p:blipFill>
        <p:spPr>
          <a:xfrm>
            <a:off x="-6" y="0"/>
            <a:ext cx="500450" cy="571950"/>
          </a:xfrm>
          <a:prstGeom prst="rect">
            <a:avLst/>
          </a:prstGeom>
          <a:noFill/>
          <a:ln>
            <a:noFill/>
          </a:ln>
        </p:spPr>
      </p:pic>
      <p:sp>
        <p:nvSpPr>
          <p:cNvPr id="220" name="Google Shape;220;p20"/>
          <p:cNvSpPr txBox="1"/>
          <p:nvPr/>
        </p:nvSpPr>
        <p:spPr>
          <a:xfrm>
            <a:off x="1164000" y="1391325"/>
            <a:ext cx="6816000" cy="1000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lang="en" sz="2000">
                <a:solidFill>
                  <a:srgbClr val="0F0F0F"/>
                </a:solidFill>
                <a:latin typeface="Walter Turncoat"/>
                <a:ea typeface="Walter Turncoat"/>
                <a:cs typeface="Walter Turncoat"/>
                <a:sym typeface="Walter Turncoat"/>
              </a:rPr>
              <a:t>Alexander Graham Bell patents the Telephone. (1876)</a:t>
            </a:r>
            <a:endParaRPr sz="2000">
              <a:solidFill>
                <a:srgbClr val="0F0F0F"/>
              </a:solidFill>
              <a:latin typeface="Walter Turncoat"/>
              <a:ea typeface="Walter Turncoat"/>
              <a:cs typeface="Walter Turncoat"/>
              <a:sym typeface="Walter Turncoat"/>
            </a:endParaRPr>
          </a:p>
          <a:p>
            <a:pPr indent="0" lvl="0" marL="0" rtl="0" algn="ctr">
              <a:lnSpc>
                <a:spcPct val="115000"/>
              </a:lnSpc>
              <a:spcBef>
                <a:spcPts val="1200"/>
              </a:spcBef>
              <a:spcAft>
                <a:spcPts val="1200"/>
              </a:spcAft>
              <a:buNone/>
            </a:pPr>
            <a:r>
              <a:rPr lang="en" sz="2000">
                <a:solidFill>
                  <a:srgbClr val="0F0F0F"/>
                </a:solidFill>
                <a:latin typeface="Walter Turncoat"/>
                <a:ea typeface="Walter Turncoat"/>
                <a:cs typeface="Walter Turncoat"/>
                <a:sym typeface="Walter Turncoat"/>
              </a:rPr>
              <a:t>Monopoly board game is invented (1933)</a:t>
            </a:r>
            <a:endParaRPr sz="2000">
              <a:solidFill>
                <a:srgbClr val="0F0F0F"/>
              </a:solidFill>
              <a:latin typeface="Walter Turncoat"/>
              <a:ea typeface="Walter Turncoat"/>
              <a:cs typeface="Walter Turncoat"/>
              <a:sym typeface="Walter Turncoat"/>
            </a:endParaRPr>
          </a:p>
        </p:txBody>
      </p:sp>
      <p:pic>
        <p:nvPicPr>
          <p:cNvPr id="221" name="Google Shape;221;p20">
            <a:hlinkClick r:id="rId8"/>
          </p:cNvPr>
          <p:cNvPicPr preferRelativeResize="0"/>
          <p:nvPr/>
        </p:nvPicPr>
        <p:blipFill>
          <a:blip r:embed="rId9">
            <a:alphaModFix/>
          </a:blip>
          <a:stretch>
            <a:fillRect/>
          </a:stretch>
        </p:blipFill>
        <p:spPr>
          <a:xfrm>
            <a:off x="7304000" y="3661200"/>
            <a:ext cx="1072200" cy="1353775"/>
          </a:xfrm>
          <a:prstGeom prst="rect">
            <a:avLst/>
          </a:prstGeom>
          <a:noFill/>
          <a:ln>
            <a:noFill/>
          </a:ln>
        </p:spPr>
      </p:pic>
      <p:pic>
        <p:nvPicPr>
          <p:cNvPr id="222" name="Google Shape;222;p20">
            <a:hlinkClick r:id="rId10"/>
          </p:cNvPr>
          <p:cNvPicPr preferRelativeResize="0"/>
          <p:nvPr/>
        </p:nvPicPr>
        <p:blipFill rotWithShape="1">
          <a:blip r:embed="rId11">
            <a:alphaModFix/>
          </a:blip>
          <a:srcRect b="0" l="7750" r="7725" t="0"/>
          <a:stretch/>
        </p:blipFill>
        <p:spPr>
          <a:xfrm>
            <a:off x="7304000" y="1850175"/>
            <a:ext cx="1072200" cy="1616396"/>
          </a:xfrm>
          <a:prstGeom prst="rect">
            <a:avLst/>
          </a:prstGeom>
          <a:noFill/>
          <a:ln>
            <a:noFill/>
          </a:ln>
        </p:spPr>
      </p:pic>
      <p:pic>
        <p:nvPicPr>
          <p:cNvPr id="223" name="Google Shape;223;p20" title="The Surprising History Behind Monopoly _ Doha Debates.mp4">
            <a:hlinkClick r:id="rId12"/>
          </p:cNvPr>
          <p:cNvPicPr preferRelativeResize="0"/>
          <p:nvPr/>
        </p:nvPicPr>
        <p:blipFill>
          <a:blip r:embed="rId13">
            <a:alphaModFix/>
          </a:blip>
          <a:stretch>
            <a:fillRect/>
          </a:stretch>
        </p:blipFill>
        <p:spPr>
          <a:xfrm>
            <a:off x="3669483" y="3720975"/>
            <a:ext cx="1805033" cy="1353775"/>
          </a:xfrm>
          <a:prstGeom prst="rect">
            <a:avLst/>
          </a:prstGeom>
          <a:noFill/>
          <a:ln>
            <a:noFill/>
          </a:ln>
        </p:spPr>
      </p:pic>
      <p:pic>
        <p:nvPicPr>
          <p:cNvPr descr="Alexander Graham Bell Portrait" id="224" name="Google Shape;224;p20">
            <a:hlinkClick r:id="rId14"/>
          </p:cNvPr>
          <p:cNvPicPr preferRelativeResize="0"/>
          <p:nvPr/>
        </p:nvPicPr>
        <p:blipFill>
          <a:blip r:embed="rId15">
            <a:alphaModFix/>
          </a:blip>
          <a:stretch>
            <a:fillRect/>
          </a:stretch>
        </p:blipFill>
        <p:spPr>
          <a:xfrm>
            <a:off x="438250" y="1850050"/>
            <a:ext cx="1154500" cy="1500850"/>
          </a:xfrm>
          <a:prstGeom prst="rect">
            <a:avLst/>
          </a:prstGeom>
          <a:noFill/>
          <a:ln>
            <a:noFill/>
          </a:ln>
        </p:spPr>
      </p:pic>
      <p:pic>
        <p:nvPicPr>
          <p:cNvPr id="225" name="Google Shape;225;p20" title="Biography of Alexander Graham Bell.mp4">
            <a:hlinkClick r:id="rId16"/>
          </p:cNvPr>
          <p:cNvPicPr preferRelativeResize="0"/>
          <p:nvPr/>
        </p:nvPicPr>
        <p:blipFill>
          <a:blip r:embed="rId13">
            <a:alphaModFix/>
          </a:blip>
          <a:stretch>
            <a:fillRect/>
          </a:stretch>
        </p:blipFill>
        <p:spPr>
          <a:xfrm>
            <a:off x="3669475" y="2307425"/>
            <a:ext cx="1805050" cy="1353775"/>
          </a:xfrm>
          <a:prstGeom prst="rect">
            <a:avLst/>
          </a:prstGeom>
          <a:noFill/>
          <a:ln>
            <a:noFill/>
          </a:ln>
        </p:spPr>
      </p:pic>
      <p:grpSp>
        <p:nvGrpSpPr>
          <p:cNvPr id="226" name="Google Shape;226;p20"/>
          <p:cNvGrpSpPr/>
          <p:nvPr/>
        </p:nvGrpSpPr>
        <p:grpSpPr>
          <a:xfrm>
            <a:off x="8291824" y="2736457"/>
            <a:ext cx="938839" cy="818909"/>
            <a:chOff x="5845324" y="76032"/>
            <a:chExt cx="938839" cy="818909"/>
          </a:xfrm>
        </p:grpSpPr>
        <p:grpSp>
          <p:nvGrpSpPr>
            <p:cNvPr id="227" name="Google Shape;227;p20"/>
            <p:cNvGrpSpPr/>
            <p:nvPr/>
          </p:nvGrpSpPr>
          <p:grpSpPr>
            <a:xfrm flipH="1" rot="-3187720">
              <a:off x="5923097" y="228671"/>
              <a:ext cx="638425" cy="513631"/>
              <a:chOff x="1113100" y="2199475"/>
              <a:chExt cx="801900" cy="709925"/>
            </a:xfrm>
          </p:grpSpPr>
          <p:sp>
            <p:nvSpPr>
              <p:cNvPr id="228" name="Google Shape;228;p20"/>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 name="Google Shape;230;p20"/>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grpSp>
        <p:nvGrpSpPr>
          <p:cNvPr id="231" name="Google Shape;231;p20"/>
          <p:cNvGrpSpPr/>
          <p:nvPr/>
        </p:nvGrpSpPr>
        <p:grpSpPr>
          <a:xfrm>
            <a:off x="8376199" y="3988407"/>
            <a:ext cx="938839" cy="818909"/>
            <a:chOff x="5845324" y="76032"/>
            <a:chExt cx="938839" cy="818909"/>
          </a:xfrm>
        </p:grpSpPr>
        <p:grpSp>
          <p:nvGrpSpPr>
            <p:cNvPr id="232" name="Google Shape;232;p20"/>
            <p:cNvGrpSpPr/>
            <p:nvPr/>
          </p:nvGrpSpPr>
          <p:grpSpPr>
            <a:xfrm flipH="1" rot="-3187720">
              <a:off x="5923097" y="228671"/>
              <a:ext cx="638425" cy="513631"/>
              <a:chOff x="1113100" y="2199475"/>
              <a:chExt cx="801900" cy="709925"/>
            </a:xfrm>
          </p:grpSpPr>
          <p:sp>
            <p:nvSpPr>
              <p:cNvPr id="233" name="Google Shape;233;p20"/>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0"/>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20"/>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descr="Richie Rich Monopoly Sticker by Homeless Penthouse" id="236" name="Google Shape;236;p20">
            <a:hlinkClick r:id="rId17"/>
          </p:cNvPr>
          <p:cNvPicPr preferRelativeResize="0"/>
          <p:nvPr/>
        </p:nvPicPr>
        <p:blipFill rotWithShape="1">
          <a:blip r:embed="rId18">
            <a:alphaModFix/>
          </a:blip>
          <a:srcRect b="16478" l="0" r="0" t="0"/>
          <a:stretch/>
        </p:blipFill>
        <p:spPr>
          <a:xfrm>
            <a:off x="1483375" y="3128025"/>
            <a:ext cx="1669900" cy="1394725"/>
          </a:xfrm>
          <a:prstGeom prst="rect">
            <a:avLst/>
          </a:prstGeom>
          <a:noFill/>
          <a:ln>
            <a:noFill/>
          </a:ln>
        </p:spPr>
      </p:pic>
      <p:pic>
        <p:nvPicPr>
          <p:cNvPr id="237" name="Google Shape;237;p20"/>
          <p:cNvPicPr preferRelativeResize="0"/>
          <p:nvPr/>
        </p:nvPicPr>
        <p:blipFill>
          <a:blip r:embed="rId19">
            <a:alphaModFix/>
          </a:blip>
          <a:stretch>
            <a:fillRect/>
          </a:stretch>
        </p:blipFill>
        <p:spPr>
          <a:xfrm>
            <a:off x="214325" y="2983425"/>
            <a:ext cx="571950" cy="571950"/>
          </a:xfrm>
          <a:prstGeom prst="rect">
            <a:avLst/>
          </a:prstGeom>
          <a:noFill/>
          <a:ln>
            <a:noFill/>
          </a:ln>
        </p:spPr>
      </p:pic>
      <p:pic>
        <p:nvPicPr>
          <p:cNvPr id="238" name="Google Shape;238;p20"/>
          <p:cNvPicPr preferRelativeResize="0"/>
          <p:nvPr/>
        </p:nvPicPr>
        <p:blipFill>
          <a:blip r:embed="rId19">
            <a:alphaModFix/>
          </a:blip>
          <a:stretch>
            <a:fillRect/>
          </a:stretch>
        </p:blipFill>
        <p:spPr>
          <a:xfrm>
            <a:off x="1677875" y="3915063"/>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pic>
        <p:nvPicPr>
          <p:cNvPr id="243" name="Google Shape;243;p21"/>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244" name="Google Shape;244;p21">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pic>
        <p:nvPicPr>
          <p:cNvPr id="245" name="Google Shape;245;p21"/>
          <p:cNvPicPr preferRelativeResize="0"/>
          <p:nvPr/>
        </p:nvPicPr>
        <p:blipFill>
          <a:blip r:embed="rId7">
            <a:alphaModFix/>
          </a:blip>
          <a:stretch>
            <a:fillRect/>
          </a:stretch>
        </p:blipFill>
        <p:spPr>
          <a:xfrm>
            <a:off x="2788725" y="4545275"/>
            <a:ext cx="454451" cy="681949"/>
          </a:xfrm>
          <a:prstGeom prst="rect">
            <a:avLst/>
          </a:prstGeom>
          <a:noFill/>
          <a:ln>
            <a:noFill/>
          </a:ln>
        </p:spPr>
      </p:pic>
      <p:sp>
        <p:nvSpPr>
          <p:cNvPr id="246" name="Google Shape;246;p21"/>
          <p:cNvSpPr txBox="1"/>
          <p:nvPr/>
        </p:nvSpPr>
        <p:spPr>
          <a:xfrm>
            <a:off x="2131400" y="1361750"/>
            <a:ext cx="5106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Baseball great Joe DiMaggio dies (1999)</a:t>
            </a:r>
            <a:endParaRPr sz="2000">
              <a:latin typeface="Walter Turncoat"/>
              <a:ea typeface="Walter Turncoat"/>
              <a:cs typeface="Walter Turncoat"/>
              <a:sym typeface="Walter Turncoat"/>
            </a:endParaRPr>
          </a:p>
        </p:txBody>
      </p:sp>
      <p:pic>
        <p:nvPicPr>
          <p:cNvPr id="247" name="Google Shape;247;p21">
            <a:hlinkClick r:id="rId8"/>
          </p:cNvPr>
          <p:cNvPicPr preferRelativeResize="0"/>
          <p:nvPr/>
        </p:nvPicPr>
        <p:blipFill>
          <a:blip r:embed="rId9">
            <a:alphaModFix/>
          </a:blip>
          <a:stretch>
            <a:fillRect/>
          </a:stretch>
        </p:blipFill>
        <p:spPr>
          <a:xfrm>
            <a:off x="6756875" y="1946400"/>
            <a:ext cx="1620750" cy="2046400"/>
          </a:xfrm>
          <a:prstGeom prst="rect">
            <a:avLst/>
          </a:prstGeom>
          <a:noFill/>
          <a:ln>
            <a:noFill/>
          </a:ln>
        </p:spPr>
      </p:pic>
      <p:pic>
        <p:nvPicPr>
          <p:cNvPr descr="Joe DiMaggio makes his big league debut, recording three hits in the  Yankees' win | Baseball Hall of Fame" id="248" name="Google Shape;248;p21">
            <a:hlinkClick r:id="rId10"/>
          </p:cNvPr>
          <p:cNvPicPr preferRelativeResize="0"/>
          <p:nvPr/>
        </p:nvPicPr>
        <p:blipFill>
          <a:blip r:embed="rId11">
            <a:alphaModFix/>
          </a:blip>
          <a:stretch>
            <a:fillRect/>
          </a:stretch>
        </p:blipFill>
        <p:spPr>
          <a:xfrm>
            <a:off x="685475" y="1999588"/>
            <a:ext cx="1508925" cy="1940026"/>
          </a:xfrm>
          <a:prstGeom prst="rect">
            <a:avLst/>
          </a:prstGeom>
          <a:noFill/>
          <a:ln>
            <a:noFill/>
          </a:ln>
        </p:spPr>
      </p:pic>
      <p:pic>
        <p:nvPicPr>
          <p:cNvPr id="249" name="Google Shape;249;p21" title="Joltin Joe DiMaggiomp4_360p.mp4">
            <a:hlinkClick r:id="rId12"/>
          </p:cNvPr>
          <p:cNvPicPr preferRelativeResize="0"/>
          <p:nvPr/>
        </p:nvPicPr>
        <p:blipFill>
          <a:blip r:embed="rId13">
            <a:alphaModFix/>
          </a:blip>
          <a:stretch>
            <a:fillRect/>
          </a:stretch>
        </p:blipFill>
        <p:spPr>
          <a:xfrm>
            <a:off x="3243173" y="1946400"/>
            <a:ext cx="2657640" cy="1993225"/>
          </a:xfrm>
          <a:prstGeom prst="rect">
            <a:avLst/>
          </a:prstGeom>
          <a:noFill/>
          <a:ln>
            <a:noFill/>
          </a:ln>
        </p:spPr>
      </p:pic>
      <p:grpSp>
        <p:nvGrpSpPr>
          <p:cNvPr id="250" name="Google Shape;250;p21"/>
          <p:cNvGrpSpPr/>
          <p:nvPr/>
        </p:nvGrpSpPr>
        <p:grpSpPr>
          <a:xfrm>
            <a:off x="8291824" y="2736457"/>
            <a:ext cx="938839" cy="818909"/>
            <a:chOff x="5845324" y="76032"/>
            <a:chExt cx="938839" cy="818909"/>
          </a:xfrm>
        </p:grpSpPr>
        <p:grpSp>
          <p:nvGrpSpPr>
            <p:cNvPr id="251" name="Google Shape;251;p21"/>
            <p:cNvGrpSpPr/>
            <p:nvPr/>
          </p:nvGrpSpPr>
          <p:grpSpPr>
            <a:xfrm flipH="1" rot="-3187720">
              <a:off x="5923097" y="228671"/>
              <a:ext cx="638425" cy="513631"/>
              <a:chOff x="1113100" y="2199475"/>
              <a:chExt cx="801900" cy="709925"/>
            </a:xfrm>
          </p:grpSpPr>
          <p:sp>
            <p:nvSpPr>
              <p:cNvPr id="252" name="Google Shape;252;p21"/>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1"/>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21"/>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255" name="Google Shape;255;p21">
            <a:hlinkClick r:id="rId14"/>
          </p:cNvPr>
          <p:cNvPicPr preferRelativeResize="0"/>
          <p:nvPr/>
        </p:nvPicPr>
        <p:blipFill>
          <a:blip r:embed="rId15">
            <a:alphaModFix/>
          </a:blip>
          <a:stretch>
            <a:fillRect/>
          </a:stretch>
        </p:blipFill>
        <p:spPr>
          <a:xfrm>
            <a:off x="6061700" y="4217725"/>
            <a:ext cx="695178" cy="818925"/>
          </a:xfrm>
          <a:prstGeom prst="rect">
            <a:avLst/>
          </a:prstGeom>
          <a:noFill/>
          <a:ln>
            <a:noFill/>
          </a:ln>
        </p:spPr>
      </p:pic>
      <p:grpSp>
        <p:nvGrpSpPr>
          <p:cNvPr id="256" name="Google Shape;256;p21"/>
          <p:cNvGrpSpPr/>
          <p:nvPr/>
        </p:nvGrpSpPr>
        <p:grpSpPr>
          <a:xfrm flipH="1" rot="-1468967">
            <a:off x="6789348" y="4414799"/>
            <a:ext cx="773805" cy="697870"/>
            <a:chOff x="1113100" y="2199475"/>
            <a:chExt cx="801900" cy="709925"/>
          </a:xfrm>
        </p:grpSpPr>
        <p:sp>
          <p:nvSpPr>
            <p:cNvPr id="257" name="Google Shape;257;p21"/>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1"/>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 name="Google Shape;259;p21"/>
          <p:cNvSpPr txBox="1"/>
          <p:nvPr/>
        </p:nvSpPr>
        <p:spPr>
          <a:xfrm rot="-56700">
            <a:off x="6793381" y="4512934"/>
            <a:ext cx="1018639"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Walter Turncoat"/>
                <a:ea typeface="Walter Turncoat"/>
                <a:cs typeface="Walter Turncoat"/>
                <a:sym typeface="Walter Turncoat"/>
              </a:rPr>
              <a:t>Hall of Fame</a:t>
            </a:r>
            <a:endParaRPr sz="1000">
              <a:solidFill>
                <a:srgbClr val="FFFFFF"/>
              </a:solidFill>
              <a:latin typeface="Walter Turncoat"/>
              <a:ea typeface="Walter Turncoat"/>
              <a:cs typeface="Walter Turncoat"/>
              <a:sym typeface="Walter Turncoat"/>
            </a:endParaRPr>
          </a:p>
        </p:txBody>
      </p:sp>
      <p:sp>
        <p:nvSpPr>
          <p:cNvPr id="260" name="Google Shape;260;p21"/>
          <p:cNvSpPr txBox="1"/>
          <p:nvPr/>
        </p:nvSpPr>
        <p:spPr>
          <a:xfrm>
            <a:off x="685475" y="3909025"/>
            <a:ext cx="1289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56 Fun Facts</a:t>
            </a:r>
            <a:endParaRPr sz="1300">
              <a:latin typeface="Walter Turncoat"/>
              <a:ea typeface="Walter Turncoat"/>
              <a:cs typeface="Walter Turncoat"/>
              <a:sym typeface="Walter Turncoat"/>
            </a:endParaRPr>
          </a:p>
        </p:txBody>
      </p:sp>
      <p:grpSp>
        <p:nvGrpSpPr>
          <p:cNvPr id="261" name="Google Shape;261;p21"/>
          <p:cNvGrpSpPr/>
          <p:nvPr/>
        </p:nvGrpSpPr>
        <p:grpSpPr>
          <a:xfrm rot="1373456">
            <a:off x="766896" y="3594681"/>
            <a:ext cx="1256931" cy="934000"/>
            <a:chOff x="1113100" y="2199475"/>
            <a:chExt cx="801900" cy="709925"/>
          </a:xfrm>
        </p:grpSpPr>
        <p:sp>
          <p:nvSpPr>
            <p:cNvPr id="262" name="Google Shape;262;p21"/>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1"/>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pic>
        <p:nvPicPr>
          <p:cNvPr id="268" name="Google Shape;268;p22"/>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269" name="Google Shape;269;p22">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pic>
        <p:nvPicPr>
          <p:cNvPr id="270" name="Google Shape;270;p22"/>
          <p:cNvPicPr preferRelativeResize="0"/>
          <p:nvPr/>
        </p:nvPicPr>
        <p:blipFill>
          <a:blip r:embed="rId7">
            <a:alphaModFix/>
          </a:blip>
          <a:stretch>
            <a:fillRect/>
          </a:stretch>
        </p:blipFill>
        <p:spPr>
          <a:xfrm>
            <a:off x="2827125" y="4575800"/>
            <a:ext cx="413775" cy="620899"/>
          </a:xfrm>
          <a:prstGeom prst="rect">
            <a:avLst/>
          </a:prstGeom>
          <a:noFill/>
          <a:ln>
            <a:noFill/>
          </a:ln>
        </p:spPr>
      </p:pic>
      <p:sp>
        <p:nvSpPr>
          <p:cNvPr id="271" name="Google Shape;271;p22"/>
          <p:cNvSpPr txBox="1"/>
          <p:nvPr/>
        </p:nvSpPr>
        <p:spPr>
          <a:xfrm>
            <a:off x="162150" y="1402775"/>
            <a:ext cx="8819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Ironclad ships the Monitor and the Merrimack battle in the Civil war.</a:t>
            </a:r>
            <a:endParaRPr sz="2000">
              <a:latin typeface="Walter Turncoat"/>
              <a:ea typeface="Walter Turncoat"/>
              <a:cs typeface="Walter Turncoat"/>
              <a:sym typeface="Walter Turncoat"/>
            </a:endParaRPr>
          </a:p>
        </p:txBody>
      </p:sp>
      <p:pic>
        <p:nvPicPr>
          <p:cNvPr descr="Battle of Hampton Roads Facts &amp; Summary | American Battlefield Trust" id="272" name="Google Shape;272;p22">
            <a:hlinkClick r:id="rId8"/>
          </p:cNvPr>
          <p:cNvPicPr preferRelativeResize="0"/>
          <p:nvPr/>
        </p:nvPicPr>
        <p:blipFill>
          <a:blip r:embed="rId9">
            <a:alphaModFix/>
          </a:blip>
          <a:stretch>
            <a:fillRect/>
          </a:stretch>
        </p:blipFill>
        <p:spPr>
          <a:xfrm>
            <a:off x="162150" y="1983225"/>
            <a:ext cx="3400425" cy="1352550"/>
          </a:xfrm>
          <a:prstGeom prst="rect">
            <a:avLst/>
          </a:prstGeom>
          <a:noFill/>
          <a:ln>
            <a:noFill/>
          </a:ln>
        </p:spPr>
      </p:pic>
      <p:pic>
        <p:nvPicPr>
          <p:cNvPr descr="Comparison of the CSS Virginia and USS Monitor 700px" id="273" name="Google Shape;273;p22" title="Comparison of the CSS Virginia and USS Monitor 700px">
            <a:hlinkClick r:id="rId10"/>
          </p:cNvPr>
          <p:cNvPicPr preferRelativeResize="0"/>
          <p:nvPr/>
        </p:nvPicPr>
        <p:blipFill>
          <a:blip r:embed="rId11">
            <a:alphaModFix/>
          </a:blip>
          <a:stretch>
            <a:fillRect/>
          </a:stretch>
        </p:blipFill>
        <p:spPr>
          <a:xfrm>
            <a:off x="6465600" y="1942950"/>
            <a:ext cx="2516250" cy="1117932"/>
          </a:xfrm>
          <a:prstGeom prst="rect">
            <a:avLst/>
          </a:prstGeom>
          <a:noFill/>
          <a:ln>
            <a:noFill/>
          </a:ln>
        </p:spPr>
      </p:pic>
      <p:pic>
        <p:nvPicPr>
          <p:cNvPr id="274" name="Google Shape;274;p22" title="First Battle of Ironclads - Hampton Roads.mp4">
            <a:hlinkClick r:id="rId12"/>
          </p:cNvPr>
          <p:cNvPicPr preferRelativeResize="0"/>
          <p:nvPr/>
        </p:nvPicPr>
        <p:blipFill>
          <a:blip r:embed="rId13">
            <a:alphaModFix/>
          </a:blip>
          <a:stretch>
            <a:fillRect/>
          </a:stretch>
        </p:blipFill>
        <p:spPr>
          <a:xfrm>
            <a:off x="3714975" y="2765300"/>
            <a:ext cx="2598226" cy="1948669"/>
          </a:xfrm>
          <a:prstGeom prst="rect">
            <a:avLst/>
          </a:prstGeom>
          <a:noFill/>
          <a:ln>
            <a:noFill/>
          </a:ln>
        </p:spPr>
      </p:pic>
      <p:pic>
        <p:nvPicPr>
          <p:cNvPr id="275" name="Google Shape;275;p22"/>
          <p:cNvPicPr preferRelativeResize="0"/>
          <p:nvPr/>
        </p:nvPicPr>
        <p:blipFill>
          <a:blip r:embed="rId14">
            <a:alphaModFix/>
          </a:blip>
          <a:stretch>
            <a:fillRect/>
          </a:stretch>
        </p:blipFill>
        <p:spPr>
          <a:xfrm>
            <a:off x="2990625" y="2860750"/>
            <a:ext cx="571950" cy="571950"/>
          </a:xfrm>
          <a:prstGeom prst="rect">
            <a:avLst/>
          </a:prstGeom>
          <a:noFill/>
          <a:ln>
            <a:noFill/>
          </a:ln>
        </p:spPr>
      </p:pic>
      <p:pic>
        <p:nvPicPr>
          <p:cNvPr id="276" name="Google Shape;276;p22"/>
          <p:cNvPicPr preferRelativeResize="0"/>
          <p:nvPr/>
        </p:nvPicPr>
        <p:blipFill>
          <a:blip r:embed="rId14">
            <a:alphaModFix/>
          </a:blip>
          <a:stretch>
            <a:fillRect/>
          </a:stretch>
        </p:blipFill>
        <p:spPr>
          <a:xfrm>
            <a:off x="8485075" y="2765300"/>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pic>
        <p:nvPicPr>
          <p:cNvPr id="281" name="Google Shape;281;p23"/>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282" name="Google Shape;282;p23">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pic>
        <p:nvPicPr>
          <p:cNvPr id="283" name="Google Shape;283;p23"/>
          <p:cNvPicPr preferRelativeResize="0"/>
          <p:nvPr/>
        </p:nvPicPr>
        <p:blipFill>
          <a:blip r:embed="rId7">
            <a:alphaModFix/>
          </a:blip>
          <a:stretch>
            <a:fillRect/>
          </a:stretch>
        </p:blipFill>
        <p:spPr>
          <a:xfrm>
            <a:off x="2898074" y="4600275"/>
            <a:ext cx="381300" cy="571950"/>
          </a:xfrm>
          <a:prstGeom prst="rect">
            <a:avLst/>
          </a:prstGeom>
          <a:noFill/>
          <a:ln>
            <a:noFill/>
          </a:ln>
        </p:spPr>
      </p:pic>
      <p:pic>
        <p:nvPicPr>
          <p:cNvPr id="284" name="Google Shape;284;p23"/>
          <p:cNvPicPr preferRelativeResize="0"/>
          <p:nvPr/>
        </p:nvPicPr>
        <p:blipFill>
          <a:blip r:embed="rId8">
            <a:alphaModFix/>
          </a:blip>
          <a:stretch>
            <a:fillRect/>
          </a:stretch>
        </p:blipFill>
        <p:spPr>
          <a:xfrm>
            <a:off x="2683450" y="4629000"/>
            <a:ext cx="343000" cy="514499"/>
          </a:xfrm>
          <a:prstGeom prst="rect">
            <a:avLst/>
          </a:prstGeom>
          <a:noFill/>
          <a:ln>
            <a:noFill/>
          </a:ln>
        </p:spPr>
      </p:pic>
      <p:sp>
        <p:nvSpPr>
          <p:cNvPr id="285" name="Google Shape;285;p23"/>
          <p:cNvSpPr txBox="1"/>
          <p:nvPr/>
        </p:nvSpPr>
        <p:spPr>
          <a:xfrm>
            <a:off x="0" y="1418925"/>
            <a:ext cx="9144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The U.S. government issues paper money for the first time. (1862)</a:t>
            </a:r>
            <a:endParaRPr sz="2000">
              <a:latin typeface="Walter Turncoat"/>
              <a:ea typeface="Walter Turncoat"/>
              <a:cs typeface="Walter Turncoat"/>
              <a:sym typeface="Walter Turncoat"/>
            </a:endParaRPr>
          </a:p>
        </p:txBody>
      </p:sp>
      <p:pic>
        <p:nvPicPr>
          <p:cNvPr id="286" name="Google Shape;286;p23" title="Making money.mp4">
            <a:hlinkClick r:id="rId9"/>
          </p:cNvPr>
          <p:cNvPicPr preferRelativeResize="0"/>
          <p:nvPr/>
        </p:nvPicPr>
        <p:blipFill>
          <a:blip r:embed="rId10">
            <a:alphaModFix/>
          </a:blip>
          <a:stretch>
            <a:fillRect/>
          </a:stretch>
        </p:blipFill>
        <p:spPr>
          <a:xfrm>
            <a:off x="3240500" y="2217900"/>
            <a:ext cx="2663024" cy="1997275"/>
          </a:xfrm>
          <a:prstGeom prst="rect">
            <a:avLst/>
          </a:prstGeom>
          <a:noFill/>
          <a:ln>
            <a:noFill/>
          </a:ln>
        </p:spPr>
      </p:pic>
      <p:pic>
        <p:nvPicPr>
          <p:cNvPr descr="Benjamin Franklin 3D Sticker by Anthony Antonellis" id="287" name="Google Shape;287;p23">
            <a:hlinkClick r:id="rId11"/>
          </p:cNvPr>
          <p:cNvPicPr preferRelativeResize="0"/>
          <p:nvPr/>
        </p:nvPicPr>
        <p:blipFill>
          <a:blip r:embed="rId12">
            <a:alphaModFix/>
          </a:blip>
          <a:stretch>
            <a:fillRect/>
          </a:stretch>
        </p:blipFill>
        <p:spPr>
          <a:xfrm>
            <a:off x="566650" y="2381150"/>
            <a:ext cx="1949600" cy="1580125"/>
          </a:xfrm>
          <a:prstGeom prst="rect">
            <a:avLst/>
          </a:prstGeom>
          <a:noFill/>
          <a:ln>
            <a:noFill/>
          </a:ln>
        </p:spPr>
      </p:pic>
      <p:pic>
        <p:nvPicPr>
          <p:cNvPr id="288" name="Google Shape;288;p23">
            <a:hlinkClick r:id="rId13"/>
          </p:cNvPr>
          <p:cNvPicPr preferRelativeResize="0"/>
          <p:nvPr/>
        </p:nvPicPr>
        <p:blipFill rotWithShape="1">
          <a:blip r:embed="rId14">
            <a:alphaModFix/>
          </a:blip>
          <a:srcRect b="2330" l="0" r="0" t="2539"/>
          <a:stretch/>
        </p:blipFill>
        <p:spPr>
          <a:xfrm>
            <a:off x="6739750" y="2071900"/>
            <a:ext cx="1563800" cy="1878425"/>
          </a:xfrm>
          <a:prstGeom prst="rect">
            <a:avLst/>
          </a:prstGeom>
          <a:noFill/>
          <a:ln>
            <a:noFill/>
          </a:ln>
        </p:spPr>
      </p:pic>
      <p:grpSp>
        <p:nvGrpSpPr>
          <p:cNvPr id="289" name="Google Shape;289;p23"/>
          <p:cNvGrpSpPr/>
          <p:nvPr/>
        </p:nvGrpSpPr>
        <p:grpSpPr>
          <a:xfrm>
            <a:off x="8291824" y="2736457"/>
            <a:ext cx="938839" cy="818909"/>
            <a:chOff x="5845324" y="76032"/>
            <a:chExt cx="938839" cy="818909"/>
          </a:xfrm>
        </p:grpSpPr>
        <p:grpSp>
          <p:nvGrpSpPr>
            <p:cNvPr id="290" name="Google Shape;290;p23"/>
            <p:cNvGrpSpPr/>
            <p:nvPr/>
          </p:nvGrpSpPr>
          <p:grpSpPr>
            <a:xfrm flipH="1" rot="-3187720">
              <a:off x="5923097" y="228671"/>
              <a:ext cx="638425" cy="513631"/>
              <a:chOff x="1113100" y="2199475"/>
              <a:chExt cx="801900" cy="709925"/>
            </a:xfrm>
          </p:grpSpPr>
          <p:sp>
            <p:nvSpPr>
              <p:cNvPr id="291" name="Google Shape;291;p23"/>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3"/>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 name="Google Shape;293;p23"/>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sp>
        <p:nvSpPr>
          <p:cNvPr id="294" name="Google Shape;294;p23"/>
          <p:cNvSpPr txBox="1"/>
          <p:nvPr/>
        </p:nvSpPr>
        <p:spPr>
          <a:xfrm>
            <a:off x="685475" y="3909025"/>
            <a:ext cx="1289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30 </a:t>
            </a:r>
            <a:r>
              <a:rPr lang="en" sz="1300">
                <a:latin typeface="Walter Turncoat"/>
                <a:ea typeface="Walter Turncoat"/>
                <a:cs typeface="Walter Turncoat"/>
                <a:sym typeface="Walter Turncoat"/>
              </a:rPr>
              <a:t>Fun Facts</a:t>
            </a:r>
            <a:endParaRPr sz="1300">
              <a:latin typeface="Walter Turncoat"/>
              <a:ea typeface="Walter Turncoat"/>
              <a:cs typeface="Walter Turncoat"/>
              <a:sym typeface="Walter Turncoat"/>
            </a:endParaRPr>
          </a:p>
        </p:txBody>
      </p:sp>
      <p:grpSp>
        <p:nvGrpSpPr>
          <p:cNvPr id="295" name="Google Shape;295;p23"/>
          <p:cNvGrpSpPr/>
          <p:nvPr/>
        </p:nvGrpSpPr>
        <p:grpSpPr>
          <a:xfrm rot="1373456">
            <a:off x="766896" y="3594681"/>
            <a:ext cx="1256931" cy="934000"/>
            <a:chOff x="1113100" y="2199475"/>
            <a:chExt cx="801900" cy="709925"/>
          </a:xfrm>
        </p:grpSpPr>
        <p:sp>
          <p:nvSpPr>
            <p:cNvPr id="296" name="Google Shape;296;p23"/>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pic>
        <p:nvPicPr>
          <p:cNvPr id="302" name="Google Shape;302;p24"/>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303" name="Google Shape;303;p24">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304" name="Google Shape;304;p24"/>
          <p:cNvSpPr txBox="1"/>
          <p:nvPr/>
        </p:nvSpPr>
        <p:spPr>
          <a:xfrm>
            <a:off x="24150" y="1394725"/>
            <a:ext cx="9095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0F0F0F"/>
                </a:solidFill>
                <a:latin typeface="Walter Turncoat"/>
                <a:ea typeface="Walter Turncoat"/>
                <a:cs typeface="Walter Turncoat"/>
                <a:sym typeface="Walter Turncoat"/>
              </a:rPr>
              <a:t>The most famous storm in American history begins.... the Blizzard of 1888. (1888)</a:t>
            </a:r>
            <a:endParaRPr sz="1700">
              <a:latin typeface="Walter Turncoat"/>
              <a:ea typeface="Walter Turncoat"/>
              <a:cs typeface="Walter Turncoat"/>
              <a:sym typeface="Walter Turncoat"/>
            </a:endParaRPr>
          </a:p>
        </p:txBody>
      </p:sp>
      <p:pic>
        <p:nvPicPr>
          <p:cNvPr descr="The Blizzard of 1888: America's Greatest Snow Disaster | Weather Underground" id="305" name="Google Shape;305;p24"/>
          <p:cNvPicPr preferRelativeResize="0"/>
          <p:nvPr/>
        </p:nvPicPr>
        <p:blipFill>
          <a:blip r:embed="rId7">
            <a:alphaModFix/>
          </a:blip>
          <a:stretch>
            <a:fillRect/>
          </a:stretch>
        </p:blipFill>
        <p:spPr>
          <a:xfrm>
            <a:off x="266050" y="2321200"/>
            <a:ext cx="2667526" cy="1500125"/>
          </a:xfrm>
          <a:prstGeom prst="rect">
            <a:avLst/>
          </a:prstGeom>
          <a:noFill/>
          <a:ln>
            <a:noFill/>
          </a:ln>
        </p:spPr>
      </p:pic>
      <p:pic>
        <p:nvPicPr>
          <p:cNvPr id="306" name="Google Shape;306;p24" title="Weather History_ The Great Blizzard of 1888.mp4">
            <a:hlinkClick r:id="rId8"/>
          </p:cNvPr>
          <p:cNvPicPr preferRelativeResize="0"/>
          <p:nvPr/>
        </p:nvPicPr>
        <p:blipFill>
          <a:blip r:embed="rId9">
            <a:alphaModFix/>
          </a:blip>
          <a:stretch>
            <a:fillRect/>
          </a:stretch>
        </p:blipFill>
        <p:spPr>
          <a:xfrm>
            <a:off x="3477050" y="2157363"/>
            <a:ext cx="2437072" cy="1827800"/>
          </a:xfrm>
          <a:prstGeom prst="rect">
            <a:avLst/>
          </a:prstGeom>
          <a:noFill/>
          <a:ln>
            <a:noFill/>
          </a:ln>
        </p:spPr>
      </p:pic>
      <p:pic>
        <p:nvPicPr>
          <p:cNvPr id="307" name="Google Shape;307;p24">
            <a:hlinkClick r:id="rId10"/>
          </p:cNvPr>
          <p:cNvPicPr preferRelativeResize="0"/>
          <p:nvPr/>
        </p:nvPicPr>
        <p:blipFill>
          <a:blip r:embed="rId11">
            <a:alphaModFix/>
          </a:blip>
          <a:stretch>
            <a:fillRect/>
          </a:stretch>
        </p:blipFill>
        <p:spPr>
          <a:xfrm>
            <a:off x="6457600" y="2112225"/>
            <a:ext cx="1921875" cy="2426625"/>
          </a:xfrm>
          <a:prstGeom prst="rect">
            <a:avLst/>
          </a:prstGeom>
          <a:noFill/>
          <a:ln>
            <a:noFill/>
          </a:ln>
        </p:spPr>
      </p:pic>
      <p:grpSp>
        <p:nvGrpSpPr>
          <p:cNvPr id="308" name="Google Shape;308;p24"/>
          <p:cNvGrpSpPr/>
          <p:nvPr/>
        </p:nvGrpSpPr>
        <p:grpSpPr>
          <a:xfrm>
            <a:off x="8291824" y="2736457"/>
            <a:ext cx="938839" cy="818909"/>
            <a:chOff x="5845324" y="76032"/>
            <a:chExt cx="938839" cy="818909"/>
          </a:xfrm>
        </p:grpSpPr>
        <p:grpSp>
          <p:nvGrpSpPr>
            <p:cNvPr id="309" name="Google Shape;309;p24"/>
            <p:cNvGrpSpPr/>
            <p:nvPr/>
          </p:nvGrpSpPr>
          <p:grpSpPr>
            <a:xfrm flipH="1" rot="-3187720">
              <a:off x="5923097" y="228671"/>
              <a:ext cx="638425" cy="513631"/>
              <a:chOff x="1113100" y="2199475"/>
              <a:chExt cx="801900" cy="709925"/>
            </a:xfrm>
          </p:grpSpPr>
          <p:sp>
            <p:nvSpPr>
              <p:cNvPr id="310" name="Google Shape;310;p24"/>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4"/>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2" name="Google Shape;312;p24"/>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313" name="Google Shape;313;p24"/>
          <p:cNvPicPr preferRelativeResize="0"/>
          <p:nvPr/>
        </p:nvPicPr>
        <p:blipFill>
          <a:blip r:embed="rId12">
            <a:alphaModFix/>
          </a:blip>
          <a:stretch>
            <a:fillRect/>
          </a:stretch>
        </p:blipFill>
        <p:spPr>
          <a:xfrm>
            <a:off x="2683450" y="4629000"/>
            <a:ext cx="343000" cy="514499"/>
          </a:xfrm>
          <a:prstGeom prst="rect">
            <a:avLst/>
          </a:prstGeom>
          <a:noFill/>
          <a:ln>
            <a:noFill/>
          </a:ln>
        </p:spPr>
      </p:pic>
      <p:pic>
        <p:nvPicPr>
          <p:cNvPr id="314" name="Google Shape;314;p24"/>
          <p:cNvPicPr preferRelativeResize="0"/>
          <p:nvPr/>
        </p:nvPicPr>
        <p:blipFill>
          <a:blip r:embed="rId12">
            <a:alphaModFix/>
          </a:blip>
          <a:stretch>
            <a:fillRect/>
          </a:stretch>
        </p:blipFill>
        <p:spPr>
          <a:xfrm>
            <a:off x="2851975" y="4629000"/>
            <a:ext cx="343000" cy="514499"/>
          </a:xfrm>
          <a:prstGeom prst="rect">
            <a:avLst/>
          </a:prstGeom>
          <a:noFill/>
          <a:ln>
            <a:noFill/>
          </a:ln>
        </p:spPr>
      </p:pic>
      <p:pic>
        <p:nvPicPr>
          <p:cNvPr id="315" name="Google Shape;315;p24"/>
          <p:cNvPicPr preferRelativeResize="0"/>
          <p:nvPr/>
        </p:nvPicPr>
        <p:blipFill>
          <a:blip r:embed="rId13">
            <a:alphaModFix/>
          </a:blip>
          <a:stretch>
            <a:fillRect/>
          </a:stretch>
        </p:blipFill>
        <p:spPr>
          <a:xfrm>
            <a:off x="177375" y="3336400"/>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pic>
        <p:nvPicPr>
          <p:cNvPr id="320" name="Google Shape;320;p25"/>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321" name="Google Shape;321;p25">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322" name="Google Shape;322;p25"/>
          <p:cNvSpPr txBox="1"/>
          <p:nvPr/>
        </p:nvSpPr>
        <p:spPr>
          <a:xfrm>
            <a:off x="2128350" y="1123575"/>
            <a:ext cx="4887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Girl Scouts were founded. (1912)</a:t>
            </a:r>
            <a:endParaRPr sz="2000">
              <a:latin typeface="Walter Turncoat"/>
              <a:ea typeface="Walter Turncoat"/>
              <a:cs typeface="Walter Turncoat"/>
              <a:sym typeface="Walter Turncoat"/>
            </a:endParaRPr>
          </a:p>
        </p:txBody>
      </p:sp>
      <p:pic>
        <p:nvPicPr>
          <p:cNvPr descr="Happy Girl Scout Day! 9 fun facts about Girl Scouts - Between Us Parents" id="323" name="Google Shape;323;p25">
            <a:hlinkClick r:id="rId7"/>
          </p:cNvPr>
          <p:cNvPicPr preferRelativeResize="0"/>
          <p:nvPr/>
        </p:nvPicPr>
        <p:blipFill>
          <a:blip r:embed="rId8">
            <a:alphaModFix/>
          </a:blip>
          <a:stretch>
            <a:fillRect/>
          </a:stretch>
        </p:blipFill>
        <p:spPr>
          <a:xfrm>
            <a:off x="373150" y="1475325"/>
            <a:ext cx="1834450" cy="1023875"/>
          </a:xfrm>
          <a:prstGeom prst="rect">
            <a:avLst/>
          </a:prstGeom>
          <a:noFill/>
          <a:ln>
            <a:noFill/>
          </a:ln>
        </p:spPr>
      </p:pic>
      <p:pic>
        <p:nvPicPr>
          <p:cNvPr id="324" name="Google Shape;324;p25" title="History of Girl Scouts.mp4">
            <a:hlinkClick r:id="rId9"/>
          </p:cNvPr>
          <p:cNvPicPr preferRelativeResize="0"/>
          <p:nvPr/>
        </p:nvPicPr>
        <p:blipFill>
          <a:blip r:embed="rId10">
            <a:alphaModFix/>
          </a:blip>
          <a:stretch>
            <a:fillRect/>
          </a:stretch>
        </p:blipFill>
        <p:spPr>
          <a:xfrm>
            <a:off x="2454902" y="1872839"/>
            <a:ext cx="2718200" cy="2038650"/>
          </a:xfrm>
          <a:prstGeom prst="rect">
            <a:avLst/>
          </a:prstGeom>
          <a:noFill/>
          <a:ln>
            <a:noFill/>
          </a:ln>
        </p:spPr>
      </p:pic>
      <p:sp>
        <p:nvSpPr>
          <p:cNvPr id="325" name="Google Shape;325;p25"/>
          <p:cNvSpPr txBox="1"/>
          <p:nvPr/>
        </p:nvSpPr>
        <p:spPr>
          <a:xfrm>
            <a:off x="580488" y="2456050"/>
            <a:ext cx="1289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22 </a:t>
            </a:r>
            <a:r>
              <a:rPr lang="en" sz="1300">
                <a:solidFill>
                  <a:srgbClr val="FFFFFF"/>
                </a:solidFill>
                <a:latin typeface="Walter Turncoat"/>
                <a:ea typeface="Walter Turncoat"/>
                <a:cs typeface="Walter Turncoat"/>
                <a:sym typeface="Walter Turncoat"/>
              </a:rPr>
              <a:t>Fun Facts</a:t>
            </a:r>
            <a:endParaRPr sz="1300">
              <a:solidFill>
                <a:srgbClr val="FFFFFF"/>
              </a:solidFill>
              <a:latin typeface="Walter Turncoat"/>
              <a:ea typeface="Walter Turncoat"/>
              <a:cs typeface="Walter Turncoat"/>
              <a:sym typeface="Walter Turncoat"/>
            </a:endParaRPr>
          </a:p>
        </p:txBody>
      </p:sp>
      <p:grpSp>
        <p:nvGrpSpPr>
          <p:cNvPr id="326" name="Google Shape;326;p25"/>
          <p:cNvGrpSpPr/>
          <p:nvPr/>
        </p:nvGrpSpPr>
        <p:grpSpPr>
          <a:xfrm rot="1373456">
            <a:off x="661908" y="2141706"/>
            <a:ext cx="1256931" cy="934000"/>
            <a:chOff x="1113100" y="2199475"/>
            <a:chExt cx="801900" cy="709925"/>
          </a:xfrm>
        </p:grpSpPr>
        <p:sp>
          <p:nvSpPr>
            <p:cNvPr id="327" name="Google Shape;327;p25"/>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5"/>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Here Come the Girl Scouts!: The Amazing All-True Story of Juliette 'Daisy' Gordon  Low and Her Great Adventure: Corey, Shana, Hooper, Hadley: 9780545342780:  Amazon.com: Books" id="329" name="Google Shape;329;p25">
            <a:hlinkClick r:id="rId11"/>
          </p:cNvPr>
          <p:cNvPicPr preferRelativeResize="0"/>
          <p:nvPr/>
        </p:nvPicPr>
        <p:blipFill>
          <a:blip r:embed="rId12">
            <a:alphaModFix/>
          </a:blip>
          <a:stretch>
            <a:fillRect/>
          </a:stretch>
        </p:blipFill>
        <p:spPr>
          <a:xfrm>
            <a:off x="744150" y="3203725"/>
            <a:ext cx="1092442" cy="1354325"/>
          </a:xfrm>
          <a:prstGeom prst="rect">
            <a:avLst/>
          </a:prstGeom>
          <a:noFill/>
          <a:ln>
            <a:noFill/>
          </a:ln>
        </p:spPr>
      </p:pic>
      <p:grpSp>
        <p:nvGrpSpPr>
          <p:cNvPr id="330" name="Google Shape;330;p25"/>
          <p:cNvGrpSpPr/>
          <p:nvPr/>
        </p:nvGrpSpPr>
        <p:grpSpPr>
          <a:xfrm flipH="1">
            <a:off x="-13372" y="3402582"/>
            <a:ext cx="951333" cy="818909"/>
            <a:chOff x="5687963" y="76032"/>
            <a:chExt cx="951333" cy="818909"/>
          </a:xfrm>
        </p:grpSpPr>
        <p:grpSp>
          <p:nvGrpSpPr>
            <p:cNvPr id="331" name="Google Shape;331;p25"/>
            <p:cNvGrpSpPr/>
            <p:nvPr/>
          </p:nvGrpSpPr>
          <p:grpSpPr>
            <a:xfrm flipH="1" rot="-3187720">
              <a:off x="5923097" y="228671"/>
              <a:ext cx="638425" cy="513631"/>
              <a:chOff x="1113100" y="2199475"/>
              <a:chExt cx="801900" cy="709925"/>
            </a:xfrm>
          </p:grpSpPr>
          <p:sp>
            <p:nvSpPr>
              <p:cNvPr id="332" name="Google Shape;332;p25"/>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5"/>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 name="Google Shape;334;p25"/>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pic>
        <p:nvPicPr>
          <p:cNvPr id="335" name="Google Shape;335;p25">
            <a:hlinkClick r:id="rId13"/>
          </p:cNvPr>
          <p:cNvPicPr preferRelativeResize="0"/>
          <p:nvPr/>
        </p:nvPicPr>
        <p:blipFill>
          <a:blip r:embed="rId14">
            <a:alphaModFix/>
          </a:blip>
          <a:stretch>
            <a:fillRect/>
          </a:stretch>
        </p:blipFill>
        <p:spPr>
          <a:xfrm flipH="1">
            <a:off x="7015650" y="1737850"/>
            <a:ext cx="2589675" cy="3405650"/>
          </a:xfrm>
          <a:prstGeom prst="rect">
            <a:avLst/>
          </a:prstGeom>
          <a:noFill/>
          <a:ln>
            <a:noFill/>
          </a:ln>
        </p:spPr>
      </p:pic>
      <p:pic>
        <p:nvPicPr>
          <p:cNvPr descr="Girl Scout Age Levels: Learn more about what girls do:  http://kansasgirlscouts.org/about-girl-scouts/age-l… | Girl scout  activities, Girl scout juniors, Girl scouts" id="336" name="Google Shape;336;p25">
            <a:hlinkClick r:id="rId15"/>
          </p:cNvPr>
          <p:cNvPicPr preferRelativeResize="0"/>
          <p:nvPr/>
        </p:nvPicPr>
        <p:blipFill>
          <a:blip r:embed="rId16">
            <a:alphaModFix/>
          </a:blip>
          <a:stretch>
            <a:fillRect/>
          </a:stretch>
        </p:blipFill>
        <p:spPr>
          <a:xfrm>
            <a:off x="5420402" y="1626768"/>
            <a:ext cx="2118375" cy="2530819"/>
          </a:xfrm>
          <a:prstGeom prst="rect">
            <a:avLst/>
          </a:prstGeom>
          <a:noFill/>
          <a:ln>
            <a:noFill/>
          </a:ln>
        </p:spPr>
      </p:pic>
      <p:grpSp>
        <p:nvGrpSpPr>
          <p:cNvPr id="337" name="Google Shape;337;p25"/>
          <p:cNvGrpSpPr/>
          <p:nvPr/>
        </p:nvGrpSpPr>
        <p:grpSpPr>
          <a:xfrm>
            <a:off x="6797833" y="4702537"/>
            <a:ext cx="987744" cy="215140"/>
            <a:chOff x="271125" y="812725"/>
            <a:chExt cx="766525" cy="221725"/>
          </a:xfrm>
        </p:grpSpPr>
        <p:sp>
          <p:nvSpPr>
            <p:cNvPr id="338" name="Google Shape;338;p25"/>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0" name="Google Shape;340;p25"/>
          <p:cNvSpPr txBox="1"/>
          <p:nvPr/>
        </p:nvSpPr>
        <p:spPr>
          <a:xfrm>
            <a:off x="4778000" y="4693800"/>
            <a:ext cx="2118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Juliette Gordon Low Bio</a:t>
            </a:r>
            <a:endParaRPr sz="1300">
              <a:latin typeface="Walter Turncoat"/>
              <a:ea typeface="Walter Turncoat"/>
              <a:cs typeface="Walter Turncoat"/>
              <a:sym typeface="Walter Turncoat"/>
            </a:endParaRPr>
          </a:p>
        </p:txBody>
      </p:sp>
      <p:pic>
        <p:nvPicPr>
          <p:cNvPr id="341" name="Google Shape;341;p25"/>
          <p:cNvPicPr preferRelativeResize="0"/>
          <p:nvPr/>
        </p:nvPicPr>
        <p:blipFill>
          <a:blip r:embed="rId17">
            <a:alphaModFix/>
          </a:blip>
          <a:stretch>
            <a:fillRect/>
          </a:stretch>
        </p:blipFill>
        <p:spPr>
          <a:xfrm>
            <a:off x="2871524" y="4584263"/>
            <a:ext cx="402650" cy="603976"/>
          </a:xfrm>
          <a:prstGeom prst="rect">
            <a:avLst/>
          </a:prstGeom>
          <a:noFill/>
          <a:ln>
            <a:noFill/>
          </a:ln>
        </p:spPr>
      </p:pic>
      <p:pic>
        <p:nvPicPr>
          <p:cNvPr id="342" name="Google Shape;342;p25"/>
          <p:cNvPicPr preferRelativeResize="0"/>
          <p:nvPr/>
        </p:nvPicPr>
        <p:blipFill>
          <a:blip r:embed="rId18">
            <a:alphaModFix/>
          </a:blip>
          <a:stretch>
            <a:fillRect/>
          </a:stretch>
        </p:blipFill>
        <p:spPr>
          <a:xfrm>
            <a:off x="2683450" y="4629000"/>
            <a:ext cx="343000" cy="514499"/>
          </a:xfrm>
          <a:prstGeom prst="rect">
            <a:avLst/>
          </a:prstGeom>
          <a:noFill/>
          <a:ln>
            <a:noFill/>
          </a:ln>
        </p:spPr>
      </p:pic>
      <p:pic>
        <p:nvPicPr>
          <p:cNvPr id="343" name="Google Shape;343;p25"/>
          <p:cNvPicPr preferRelativeResize="0"/>
          <p:nvPr/>
        </p:nvPicPr>
        <p:blipFill>
          <a:blip r:embed="rId19">
            <a:alphaModFix/>
          </a:blip>
          <a:stretch>
            <a:fillRect/>
          </a:stretch>
        </p:blipFill>
        <p:spPr>
          <a:xfrm>
            <a:off x="7050825" y="3649550"/>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pic>
        <p:nvPicPr>
          <p:cNvPr id="348" name="Google Shape;348;p26"/>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349" name="Google Shape;349;p26">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350" name="Google Shape;350;p26"/>
          <p:cNvSpPr txBox="1"/>
          <p:nvPr/>
        </p:nvSpPr>
        <p:spPr>
          <a:xfrm>
            <a:off x="35400" y="1302525"/>
            <a:ext cx="90732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600">
                <a:solidFill>
                  <a:srgbClr val="0F0F0F"/>
                </a:solidFill>
                <a:latin typeface="Walter Turncoat"/>
                <a:ea typeface="Walter Turncoat"/>
                <a:cs typeface="Walter Turncoat"/>
                <a:sym typeface="Walter Turncoat"/>
              </a:rPr>
              <a:t>Greenwood patented earmuffs, originally called the "Champion Ear Protector". (1877) </a:t>
            </a:r>
            <a:endParaRPr sz="1600">
              <a:solidFill>
                <a:srgbClr val="0F0F0F"/>
              </a:solidFill>
              <a:latin typeface="Walter Turncoat"/>
              <a:ea typeface="Walter Turncoat"/>
              <a:cs typeface="Walter Turncoat"/>
              <a:sym typeface="Walter Turncoat"/>
            </a:endParaRPr>
          </a:p>
        </p:txBody>
      </p:sp>
      <p:pic>
        <p:nvPicPr>
          <p:cNvPr id="351" name="Google Shape;351;p26"/>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352" name="Google Shape;352;p26"/>
          <p:cNvPicPr preferRelativeResize="0"/>
          <p:nvPr/>
        </p:nvPicPr>
        <p:blipFill>
          <a:blip r:embed="rId8">
            <a:alphaModFix/>
          </a:blip>
          <a:stretch>
            <a:fillRect/>
          </a:stretch>
        </p:blipFill>
        <p:spPr>
          <a:xfrm>
            <a:off x="2883550" y="4600275"/>
            <a:ext cx="381133" cy="571949"/>
          </a:xfrm>
          <a:prstGeom prst="rect">
            <a:avLst/>
          </a:prstGeom>
          <a:noFill/>
          <a:ln>
            <a:noFill/>
          </a:ln>
        </p:spPr>
      </p:pic>
      <p:pic>
        <p:nvPicPr>
          <p:cNvPr descr="Earmuffs for Everyone!: How Chester Greenwood Became Known as the Inventor  of Earmuffs: McCarthy, Meghan, McCarthy, Meghan: 9781481406376: Amazon.com:  Books" id="353" name="Google Shape;353;p26">
            <a:hlinkClick r:id="rId9"/>
          </p:cNvPr>
          <p:cNvPicPr preferRelativeResize="0"/>
          <p:nvPr/>
        </p:nvPicPr>
        <p:blipFill>
          <a:blip r:embed="rId10">
            <a:alphaModFix/>
          </a:blip>
          <a:stretch>
            <a:fillRect/>
          </a:stretch>
        </p:blipFill>
        <p:spPr>
          <a:xfrm>
            <a:off x="6466825" y="1807300"/>
            <a:ext cx="1595100" cy="1768700"/>
          </a:xfrm>
          <a:prstGeom prst="rect">
            <a:avLst/>
          </a:prstGeom>
          <a:noFill/>
          <a:ln>
            <a:noFill/>
          </a:ln>
        </p:spPr>
      </p:pic>
      <p:pic>
        <p:nvPicPr>
          <p:cNvPr descr="The story of the modern-day earmuff and its inventor, Chester Greenwood -  The Washington Post" id="354" name="Google Shape;354;p26">
            <a:hlinkClick r:id="rId11"/>
          </p:cNvPr>
          <p:cNvPicPr preferRelativeResize="0"/>
          <p:nvPr/>
        </p:nvPicPr>
        <p:blipFill>
          <a:blip r:embed="rId12">
            <a:alphaModFix/>
          </a:blip>
          <a:stretch>
            <a:fillRect/>
          </a:stretch>
        </p:blipFill>
        <p:spPr>
          <a:xfrm>
            <a:off x="218275" y="2171238"/>
            <a:ext cx="2012876" cy="1715750"/>
          </a:xfrm>
          <a:prstGeom prst="rect">
            <a:avLst/>
          </a:prstGeom>
          <a:noFill/>
          <a:ln>
            <a:noFill/>
          </a:ln>
        </p:spPr>
      </p:pic>
      <p:pic>
        <p:nvPicPr>
          <p:cNvPr id="355" name="Google Shape;355;p26"/>
          <p:cNvPicPr preferRelativeResize="0"/>
          <p:nvPr/>
        </p:nvPicPr>
        <p:blipFill>
          <a:blip r:embed="rId13">
            <a:alphaModFix/>
          </a:blip>
          <a:stretch>
            <a:fillRect/>
          </a:stretch>
        </p:blipFill>
        <p:spPr>
          <a:xfrm flipH="1">
            <a:off x="7938068" y="3374800"/>
            <a:ext cx="1205932" cy="1768700"/>
          </a:xfrm>
          <a:prstGeom prst="rect">
            <a:avLst/>
          </a:prstGeom>
          <a:noFill/>
          <a:ln>
            <a:noFill/>
          </a:ln>
        </p:spPr>
      </p:pic>
      <p:pic>
        <p:nvPicPr>
          <p:cNvPr id="356" name="Google Shape;356;p26" title="Ear Muffs_ Where did they come from_ _ Stuff of Genius.mp4">
            <a:hlinkClick r:id="rId14"/>
          </p:cNvPr>
          <p:cNvPicPr preferRelativeResize="0"/>
          <p:nvPr/>
        </p:nvPicPr>
        <p:blipFill>
          <a:blip r:embed="rId15">
            <a:alphaModFix/>
          </a:blip>
          <a:stretch>
            <a:fillRect/>
          </a:stretch>
        </p:blipFill>
        <p:spPr>
          <a:xfrm>
            <a:off x="2883538" y="1807300"/>
            <a:ext cx="3258175" cy="2443625"/>
          </a:xfrm>
          <a:prstGeom prst="rect">
            <a:avLst/>
          </a:prstGeom>
          <a:noFill/>
          <a:ln>
            <a:noFill/>
          </a:ln>
        </p:spPr>
      </p:pic>
      <p:grpSp>
        <p:nvGrpSpPr>
          <p:cNvPr id="357" name="Google Shape;357;p26"/>
          <p:cNvGrpSpPr/>
          <p:nvPr/>
        </p:nvGrpSpPr>
        <p:grpSpPr>
          <a:xfrm>
            <a:off x="8071611" y="2349482"/>
            <a:ext cx="938839" cy="818909"/>
            <a:chOff x="5845324" y="76032"/>
            <a:chExt cx="938839" cy="818909"/>
          </a:xfrm>
        </p:grpSpPr>
        <p:grpSp>
          <p:nvGrpSpPr>
            <p:cNvPr id="358" name="Google Shape;358;p26"/>
            <p:cNvGrpSpPr/>
            <p:nvPr/>
          </p:nvGrpSpPr>
          <p:grpSpPr>
            <a:xfrm flipH="1" rot="-3187720">
              <a:off x="5923097" y="228671"/>
              <a:ext cx="638425" cy="513631"/>
              <a:chOff x="1113100" y="2199475"/>
              <a:chExt cx="801900" cy="709925"/>
            </a:xfrm>
          </p:grpSpPr>
          <p:sp>
            <p:nvSpPr>
              <p:cNvPr id="359" name="Google Shape;359;p26"/>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6"/>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1" name="Google Shape;361;p26"/>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grpSp>
        <p:nvGrpSpPr>
          <p:cNvPr id="362" name="Google Shape;362;p26"/>
          <p:cNvGrpSpPr/>
          <p:nvPr/>
        </p:nvGrpSpPr>
        <p:grpSpPr>
          <a:xfrm>
            <a:off x="6797833" y="4702537"/>
            <a:ext cx="987744" cy="215140"/>
            <a:chOff x="271125" y="812725"/>
            <a:chExt cx="766525" cy="221725"/>
          </a:xfrm>
        </p:grpSpPr>
        <p:sp>
          <p:nvSpPr>
            <p:cNvPr id="363" name="Google Shape;363;p26"/>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6"/>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26"/>
          <p:cNvSpPr txBox="1"/>
          <p:nvPr/>
        </p:nvSpPr>
        <p:spPr>
          <a:xfrm>
            <a:off x="5159000" y="4693800"/>
            <a:ext cx="2118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Chester Greenwood</a:t>
            </a:r>
            <a:endParaRPr sz="1300">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pic>
        <p:nvPicPr>
          <p:cNvPr id="370" name="Google Shape;370;p27"/>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371" name="Google Shape;371;p27">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372" name="Google Shape;372;p27"/>
          <p:cNvSpPr txBox="1"/>
          <p:nvPr/>
        </p:nvSpPr>
        <p:spPr>
          <a:xfrm>
            <a:off x="952200" y="1185100"/>
            <a:ext cx="7239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Eli Whitney patents the </a:t>
            </a:r>
            <a:r>
              <a:rPr lang="en" sz="2000">
                <a:solidFill>
                  <a:srgbClr val="0F0F0F"/>
                </a:solidFill>
                <a:latin typeface="Walter Turncoat"/>
                <a:ea typeface="Walter Turncoat"/>
                <a:cs typeface="Walter Turncoat"/>
                <a:sym typeface="Walter Turncoat"/>
              </a:rPr>
              <a:t>Cotton</a:t>
            </a:r>
            <a:r>
              <a:rPr lang="en" sz="2000">
                <a:solidFill>
                  <a:srgbClr val="0F0F0F"/>
                </a:solidFill>
                <a:latin typeface="Walter Turncoat"/>
                <a:ea typeface="Walter Turncoat"/>
                <a:cs typeface="Walter Turncoat"/>
                <a:sym typeface="Walter Turncoat"/>
              </a:rPr>
              <a:t> Gin (1794)</a:t>
            </a:r>
            <a:endParaRPr sz="2000">
              <a:latin typeface="Walter Turncoat"/>
              <a:ea typeface="Walter Turncoat"/>
              <a:cs typeface="Walter Turncoat"/>
              <a:sym typeface="Walter Turncoat"/>
            </a:endParaRPr>
          </a:p>
        </p:txBody>
      </p:sp>
      <p:pic>
        <p:nvPicPr>
          <p:cNvPr id="373" name="Google Shape;373;p27"/>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374" name="Google Shape;374;p27"/>
          <p:cNvPicPr preferRelativeResize="0"/>
          <p:nvPr/>
        </p:nvPicPr>
        <p:blipFill>
          <a:blip r:embed="rId8">
            <a:alphaModFix/>
          </a:blip>
          <a:stretch>
            <a:fillRect/>
          </a:stretch>
        </p:blipFill>
        <p:spPr>
          <a:xfrm>
            <a:off x="2897700" y="4600275"/>
            <a:ext cx="381150" cy="571949"/>
          </a:xfrm>
          <a:prstGeom prst="rect">
            <a:avLst/>
          </a:prstGeom>
          <a:noFill/>
          <a:ln>
            <a:noFill/>
          </a:ln>
        </p:spPr>
      </p:pic>
      <p:pic>
        <p:nvPicPr>
          <p:cNvPr id="375" name="Google Shape;375;p27">
            <a:hlinkClick r:id="rId9"/>
          </p:cNvPr>
          <p:cNvPicPr preferRelativeResize="0"/>
          <p:nvPr/>
        </p:nvPicPr>
        <p:blipFill>
          <a:blip r:embed="rId10">
            <a:alphaModFix/>
          </a:blip>
          <a:stretch>
            <a:fillRect/>
          </a:stretch>
        </p:blipFill>
        <p:spPr>
          <a:xfrm>
            <a:off x="86597" y="1767275"/>
            <a:ext cx="2516250" cy="1906918"/>
          </a:xfrm>
          <a:prstGeom prst="rect">
            <a:avLst/>
          </a:prstGeom>
          <a:noFill/>
          <a:ln>
            <a:noFill/>
          </a:ln>
        </p:spPr>
      </p:pic>
      <p:pic>
        <p:nvPicPr>
          <p:cNvPr id="376" name="Google Shape;376;p27">
            <a:hlinkClick r:id="rId11"/>
          </p:cNvPr>
          <p:cNvPicPr preferRelativeResize="0"/>
          <p:nvPr/>
        </p:nvPicPr>
        <p:blipFill>
          <a:blip r:embed="rId12">
            <a:alphaModFix/>
          </a:blip>
          <a:stretch>
            <a:fillRect/>
          </a:stretch>
        </p:blipFill>
        <p:spPr>
          <a:xfrm>
            <a:off x="7078375" y="1618925"/>
            <a:ext cx="1314100" cy="1659225"/>
          </a:xfrm>
          <a:prstGeom prst="rect">
            <a:avLst/>
          </a:prstGeom>
          <a:noFill/>
          <a:ln>
            <a:noFill/>
          </a:ln>
        </p:spPr>
      </p:pic>
      <p:pic>
        <p:nvPicPr>
          <p:cNvPr id="377" name="Google Shape;377;p27">
            <a:hlinkClick r:id="rId13"/>
          </p:cNvPr>
          <p:cNvPicPr preferRelativeResize="0"/>
          <p:nvPr/>
        </p:nvPicPr>
        <p:blipFill>
          <a:blip r:embed="rId14">
            <a:alphaModFix/>
          </a:blip>
          <a:stretch>
            <a:fillRect/>
          </a:stretch>
        </p:blipFill>
        <p:spPr>
          <a:xfrm>
            <a:off x="7336350" y="3317600"/>
            <a:ext cx="1807650" cy="1825900"/>
          </a:xfrm>
          <a:prstGeom prst="rect">
            <a:avLst/>
          </a:prstGeom>
          <a:noFill/>
          <a:ln>
            <a:noFill/>
          </a:ln>
        </p:spPr>
      </p:pic>
      <p:grpSp>
        <p:nvGrpSpPr>
          <p:cNvPr id="378" name="Google Shape;378;p27"/>
          <p:cNvGrpSpPr/>
          <p:nvPr/>
        </p:nvGrpSpPr>
        <p:grpSpPr>
          <a:xfrm>
            <a:off x="6797833" y="4702537"/>
            <a:ext cx="987744" cy="215140"/>
            <a:chOff x="271125" y="812725"/>
            <a:chExt cx="766525" cy="221725"/>
          </a:xfrm>
        </p:grpSpPr>
        <p:sp>
          <p:nvSpPr>
            <p:cNvPr id="379" name="Google Shape;379;p27"/>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1" name="Google Shape;381;p27"/>
          <p:cNvSpPr txBox="1"/>
          <p:nvPr/>
        </p:nvSpPr>
        <p:spPr>
          <a:xfrm>
            <a:off x="5457925" y="4693800"/>
            <a:ext cx="1438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Eli Whitney </a:t>
            </a:r>
            <a:r>
              <a:rPr lang="en" sz="1300">
                <a:latin typeface="Walter Turncoat"/>
                <a:ea typeface="Walter Turncoat"/>
                <a:cs typeface="Walter Turncoat"/>
                <a:sym typeface="Walter Turncoat"/>
              </a:rPr>
              <a:t>Bio</a:t>
            </a:r>
            <a:endParaRPr sz="1300">
              <a:latin typeface="Walter Turncoat"/>
              <a:ea typeface="Walter Turncoat"/>
              <a:cs typeface="Walter Turncoat"/>
              <a:sym typeface="Walter Turncoat"/>
            </a:endParaRPr>
          </a:p>
        </p:txBody>
      </p:sp>
      <p:grpSp>
        <p:nvGrpSpPr>
          <p:cNvPr id="382" name="Google Shape;382;p27"/>
          <p:cNvGrpSpPr/>
          <p:nvPr/>
        </p:nvGrpSpPr>
        <p:grpSpPr>
          <a:xfrm>
            <a:off x="8307949" y="2162294"/>
            <a:ext cx="938839" cy="818909"/>
            <a:chOff x="5845324" y="76032"/>
            <a:chExt cx="938839" cy="818909"/>
          </a:xfrm>
        </p:grpSpPr>
        <p:grpSp>
          <p:nvGrpSpPr>
            <p:cNvPr id="383" name="Google Shape;383;p27"/>
            <p:cNvGrpSpPr/>
            <p:nvPr/>
          </p:nvGrpSpPr>
          <p:grpSpPr>
            <a:xfrm flipH="1" rot="-3187720">
              <a:off x="5923097" y="228671"/>
              <a:ext cx="638425" cy="513631"/>
              <a:chOff x="1113100" y="2199475"/>
              <a:chExt cx="801900" cy="709925"/>
            </a:xfrm>
          </p:grpSpPr>
          <p:sp>
            <p:nvSpPr>
              <p:cNvPr id="384" name="Google Shape;384;p2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 name="Google Shape;386;p27"/>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387" name="Google Shape;387;p27" title="Eli Whitney Cotton Gin - How it works.mp4">
            <a:hlinkClick r:id="rId15"/>
          </p:cNvPr>
          <p:cNvPicPr preferRelativeResize="0"/>
          <p:nvPr/>
        </p:nvPicPr>
        <p:blipFill>
          <a:blip r:embed="rId16">
            <a:alphaModFix/>
          </a:blip>
          <a:stretch>
            <a:fillRect/>
          </a:stretch>
        </p:blipFill>
        <p:spPr>
          <a:xfrm>
            <a:off x="2818134" y="1847891"/>
            <a:ext cx="3943078" cy="2217982"/>
          </a:xfrm>
          <a:prstGeom prst="rect">
            <a:avLst/>
          </a:prstGeom>
          <a:noFill/>
          <a:ln>
            <a:noFill/>
          </a:ln>
        </p:spPr>
      </p:pic>
      <p:sp>
        <p:nvSpPr>
          <p:cNvPr id="388" name="Google Shape;388;p27"/>
          <p:cNvSpPr txBox="1"/>
          <p:nvPr/>
        </p:nvSpPr>
        <p:spPr>
          <a:xfrm>
            <a:off x="634838" y="3505700"/>
            <a:ext cx="1289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How it Works</a:t>
            </a:r>
            <a:endParaRPr sz="1300">
              <a:latin typeface="Walter Turncoat"/>
              <a:ea typeface="Walter Turncoat"/>
              <a:cs typeface="Walter Turncoat"/>
              <a:sym typeface="Walter Turncoat"/>
            </a:endParaRPr>
          </a:p>
        </p:txBody>
      </p:sp>
      <p:grpSp>
        <p:nvGrpSpPr>
          <p:cNvPr id="389" name="Google Shape;389;p27"/>
          <p:cNvGrpSpPr/>
          <p:nvPr/>
        </p:nvGrpSpPr>
        <p:grpSpPr>
          <a:xfrm rot="1373456">
            <a:off x="716258" y="3191356"/>
            <a:ext cx="1256931" cy="934000"/>
            <a:chOff x="1113100" y="2199475"/>
            <a:chExt cx="801900" cy="709925"/>
          </a:xfrm>
        </p:grpSpPr>
        <p:sp>
          <p:nvSpPr>
            <p:cNvPr id="390" name="Google Shape;390;p2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92" name="Google Shape;392;p27">
            <a:hlinkClick r:id="rId17"/>
          </p:cNvPr>
          <p:cNvPicPr preferRelativeResize="0"/>
          <p:nvPr/>
        </p:nvPicPr>
        <p:blipFill>
          <a:blip r:embed="rId18">
            <a:alphaModFix/>
          </a:blip>
          <a:stretch>
            <a:fillRect/>
          </a:stretch>
        </p:blipFill>
        <p:spPr>
          <a:xfrm>
            <a:off x="952200" y="2933750"/>
            <a:ext cx="571950" cy="571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pic>
        <p:nvPicPr>
          <p:cNvPr id="397" name="Google Shape;397;p28"/>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398" name="Google Shape;398;p28">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399" name="Google Shape;399;p28"/>
          <p:cNvSpPr txBox="1"/>
          <p:nvPr/>
        </p:nvSpPr>
        <p:spPr>
          <a:xfrm>
            <a:off x="66300" y="1531750"/>
            <a:ext cx="9077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0F0F0F"/>
                </a:solidFill>
                <a:latin typeface="Walter Turncoat"/>
                <a:ea typeface="Walter Turncoat"/>
                <a:cs typeface="Walter Turncoat"/>
                <a:sym typeface="Walter Turncoat"/>
              </a:rPr>
              <a:t>"The Ides of March" Julius Caesar is stabbed to death by Marcus Junius Brutus. (44 B.C.)</a:t>
            </a:r>
            <a:endParaRPr sz="1600">
              <a:latin typeface="Walter Turncoat"/>
              <a:ea typeface="Walter Turncoat"/>
              <a:cs typeface="Walter Turncoat"/>
              <a:sym typeface="Walter Turncoat"/>
            </a:endParaRPr>
          </a:p>
        </p:txBody>
      </p:sp>
      <p:pic>
        <p:nvPicPr>
          <p:cNvPr id="400" name="Google Shape;400;p28"/>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401" name="Google Shape;401;p28"/>
          <p:cNvPicPr preferRelativeResize="0"/>
          <p:nvPr/>
        </p:nvPicPr>
        <p:blipFill>
          <a:blip r:embed="rId8">
            <a:alphaModFix/>
          </a:blip>
          <a:stretch>
            <a:fillRect/>
          </a:stretch>
        </p:blipFill>
        <p:spPr>
          <a:xfrm>
            <a:off x="2898350" y="4600274"/>
            <a:ext cx="381152" cy="571949"/>
          </a:xfrm>
          <a:prstGeom prst="rect">
            <a:avLst/>
          </a:prstGeom>
          <a:noFill/>
          <a:ln>
            <a:noFill/>
          </a:ln>
        </p:spPr>
      </p:pic>
      <p:pic>
        <p:nvPicPr>
          <p:cNvPr id="402" name="Google Shape;402;p28">
            <a:hlinkClick r:id="rId9"/>
          </p:cNvPr>
          <p:cNvPicPr preferRelativeResize="0"/>
          <p:nvPr/>
        </p:nvPicPr>
        <p:blipFill>
          <a:blip r:embed="rId10">
            <a:alphaModFix/>
          </a:blip>
          <a:stretch>
            <a:fillRect/>
          </a:stretch>
        </p:blipFill>
        <p:spPr>
          <a:xfrm>
            <a:off x="500450" y="2212775"/>
            <a:ext cx="1332125" cy="1681975"/>
          </a:xfrm>
          <a:prstGeom prst="rect">
            <a:avLst/>
          </a:prstGeom>
          <a:noFill/>
          <a:ln>
            <a:noFill/>
          </a:ln>
        </p:spPr>
      </p:pic>
      <p:pic>
        <p:nvPicPr>
          <p:cNvPr id="403" name="Google Shape;403;p28">
            <a:hlinkClick r:id="rId11"/>
          </p:cNvPr>
          <p:cNvPicPr preferRelativeResize="0"/>
          <p:nvPr/>
        </p:nvPicPr>
        <p:blipFill>
          <a:blip r:embed="rId12">
            <a:alphaModFix/>
          </a:blip>
          <a:stretch>
            <a:fillRect/>
          </a:stretch>
        </p:blipFill>
        <p:spPr>
          <a:xfrm>
            <a:off x="6797825" y="2394400"/>
            <a:ext cx="2990125" cy="2749100"/>
          </a:xfrm>
          <a:prstGeom prst="rect">
            <a:avLst/>
          </a:prstGeom>
          <a:noFill/>
          <a:ln>
            <a:noFill/>
          </a:ln>
        </p:spPr>
      </p:pic>
      <p:pic>
        <p:nvPicPr>
          <p:cNvPr descr="Marcus Junius Brutus - Death, Caesar &amp; Facts - Biography" id="404" name="Google Shape;404;p28">
            <a:hlinkClick r:id="rId13"/>
          </p:cNvPr>
          <p:cNvPicPr preferRelativeResize="0"/>
          <p:nvPr/>
        </p:nvPicPr>
        <p:blipFill>
          <a:blip r:embed="rId14">
            <a:alphaModFix/>
          </a:blip>
          <a:stretch>
            <a:fillRect/>
          </a:stretch>
        </p:blipFill>
        <p:spPr>
          <a:xfrm>
            <a:off x="3900028" y="3763250"/>
            <a:ext cx="1380249" cy="1380249"/>
          </a:xfrm>
          <a:prstGeom prst="rect">
            <a:avLst/>
          </a:prstGeom>
          <a:noFill/>
          <a:ln>
            <a:noFill/>
          </a:ln>
        </p:spPr>
      </p:pic>
      <p:grpSp>
        <p:nvGrpSpPr>
          <p:cNvPr id="405" name="Google Shape;405;p28"/>
          <p:cNvGrpSpPr/>
          <p:nvPr/>
        </p:nvGrpSpPr>
        <p:grpSpPr>
          <a:xfrm>
            <a:off x="7023583" y="4734787"/>
            <a:ext cx="987744" cy="215140"/>
            <a:chOff x="271125" y="812725"/>
            <a:chExt cx="766525" cy="221725"/>
          </a:xfrm>
        </p:grpSpPr>
        <p:sp>
          <p:nvSpPr>
            <p:cNvPr id="406" name="Google Shape;406;p28"/>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8"/>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8" name="Google Shape;408;p28"/>
          <p:cNvSpPr txBox="1"/>
          <p:nvPr/>
        </p:nvSpPr>
        <p:spPr>
          <a:xfrm>
            <a:off x="5788450" y="4693800"/>
            <a:ext cx="1438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Julius Caesar</a:t>
            </a:r>
            <a:endParaRPr sz="1300">
              <a:latin typeface="Walter Turncoat"/>
              <a:ea typeface="Walter Turncoat"/>
              <a:cs typeface="Walter Turncoat"/>
              <a:sym typeface="Walter Turncoat"/>
            </a:endParaRPr>
          </a:p>
        </p:txBody>
      </p:sp>
      <p:sp>
        <p:nvSpPr>
          <p:cNvPr id="409" name="Google Shape;409;p28"/>
          <p:cNvSpPr txBox="1"/>
          <p:nvPr/>
        </p:nvSpPr>
        <p:spPr>
          <a:xfrm>
            <a:off x="3886050" y="3509850"/>
            <a:ext cx="1438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Marcus Brutus</a:t>
            </a:r>
            <a:endParaRPr sz="1300">
              <a:latin typeface="Walter Turncoat"/>
              <a:ea typeface="Walter Turncoat"/>
              <a:cs typeface="Walter Turncoat"/>
              <a:sym typeface="Walter Turncoat"/>
            </a:endParaRPr>
          </a:p>
        </p:txBody>
      </p:sp>
      <p:grpSp>
        <p:nvGrpSpPr>
          <p:cNvPr id="410" name="Google Shape;410;p28"/>
          <p:cNvGrpSpPr/>
          <p:nvPr/>
        </p:nvGrpSpPr>
        <p:grpSpPr>
          <a:xfrm flipH="1">
            <a:off x="3" y="3509857"/>
            <a:ext cx="951333" cy="818909"/>
            <a:chOff x="5687963" y="76032"/>
            <a:chExt cx="951333" cy="818909"/>
          </a:xfrm>
        </p:grpSpPr>
        <p:grpSp>
          <p:nvGrpSpPr>
            <p:cNvPr id="411" name="Google Shape;411;p28"/>
            <p:cNvGrpSpPr/>
            <p:nvPr/>
          </p:nvGrpSpPr>
          <p:grpSpPr>
            <a:xfrm flipH="1" rot="-3187720">
              <a:off x="5923097" y="228671"/>
              <a:ext cx="638425" cy="513631"/>
              <a:chOff x="1113100" y="2199475"/>
              <a:chExt cx="801900" cy="709925"/>
            </a:xfrm>
          </p:grpSpPr>
          <p:sp>
            <p:nvSpPr>
              <p:cNvPr id="412" name="Google Shape;412;p28"/>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8"/>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4" name="Google Shape;414;p28"/>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pic>
        <p:nvPicPr>
          <p:cNvPr id="415" name="Google Shape;415;p28" title="HISTORY OF _ Ides of March.mp4">
            <a:hlinkClick r:id="rId15"/>
          </p:cNvPr>
          <p:cNvPicPr preferRelativeResize="0"/>
          <p:nvPr/>
        </p:nvPicPr>
        <p:blipFill>
          <a:blip r:embed="rId16">
            <a:alphaModFix/>
          </a:blip>
          <a:stretch>
            <a:fillRect/>
          </a:stretch>
        </p:blipFill>
        <p:spPr>
          <a:xfrm>
            <a:off x="3230275" y="1981625"/>
            <a:ext cx="2683450" cy="15094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9" name="Shape 419"/>
        <p:cNvGrpSpPr/>
        <p:nvPr/>
      </p:nvGrpSpPr>
      <p:grpSpPr>
        <a:xfrm>
          <a:off x="0" y="0"/>
          <a:ext cx="0" cy="0"/>
          <a:chOff x="0" y="0"/>
          <a:chExt cx="0" cy="0"/>
        </a:xfrm>
      </p:grpSpPr>
      <p:pic>
        <p:nvPicPr>
          <p:cNvPr id="420" name="Google Shape;420;p29"/>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421" name="Google Shape;421;p29">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422" name="Google Shape;422;p29"/>
          <p:cNvSpPr txBox="1"/>
          <p:nvPr/>
        </p:nvSpPr>
        <p:spPr>
          <a:xfrm>
            <a:off x="77550" y="1426950"/>
            <a:ext cx="8988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Professor Robert Goddard launches the first liquid fuel rocket. (1926)</a:t>
            </a:r>
            <a:endParaRPr sz="2000">
              <a:latin typeface="Walter Turncoat"/>
              <a:ea typeface="Walter Turncoat"/>
              <a:cs typeface="Walter Turncoat"/>
              <a:sym typeface="Walter Turncoat"/>
            </a:endParaRPr>
          </a:p>
        </p:txBody>
      </p:sp>
      <p:pic>
        <p:nvPicPr>
          <p:cNvPr id="423" name="Google Shape;423;p29"/>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424" name="Google Shape;424;p29"/>
          <p:cNvPicPr preferRelativeResize="0"/>
          <p:nvPr/>
        </p:nvPicPr>
        <p:blipFill>
          <a:blip r:embed="rId8">
            <a:alphaModFix/>
          </a:blip>
          <a:stretch>
            <a:fillRect/>
          </a:stretch>
        </p:blipFill>
        <p:spPr>
          <a:xfrm>
            <a:off x="2856074" y="4603513"/>
            <a:ext cx="376826" cy="565475"/>
          </a:xfrm>
          <a:prstGeom prst="rect">
            <a:avLst/>
          </a:prstGeom>
          <a:noFill/>
          <a:ln>
            <a:noFill/>
          </a:ln>
        </p:spPr>
      </p:pic>
      <p:pic>
        <p:nvPicPr>
          <p:cNvPr descr="Robert H. Goddard: American Rocket Pioneer | Smithsonian Institution  Archives" id="425" name="Google Shape;425;p29">
            <a:hlinkClick r:id="rId9"/>
          </p:cNvPr>
          <p:cNvPicPr preferRelativeResize="0"/>
          <p:nvPr/>
        </p:nvPicPr>
        <p:blipFill>
          <a:blip r:embed="rId10">
            <a:alphaModFix/>
          </a:blip>
          <a:stretch>
            <a:fillRect/>
          </a:stretch>
        </p:blipFill>
        <p:spPr>
          <a:xfrm>
            <a:off x="7609650" y="2507250"/>
            <a:ext cx="1534350" cy="2581700"/>
          </a:xfrm>
          <a:prstGeom prst="rect">
            <a:avLst/>
          </a:prstGeom>
          <a:noFill/>
          <a:ln>
            <a:noFill/>
          </a:ln>
        </p:spPr>
      </p:pic>
      <p:pic>
        <p:nvPicPr>
          <p:cNvPr descr="When Sparks Fly: The True Story of Robert Goddard, the Father of US  Rocketry: Fulton, Kristen, Funck, Diego: 9781481460989: Amazon.com: Books" id="426" name="Google Shape;426;p29">
            <a:hlinkClick r:id="rId11"/>
          </p:cNvPr>
          <p:cNvPicPr preferRelativeResize="0"/>
          <p:nvPr/>
        </p:nvPicPr>
        <p:blipFill>
          <a:blip r:embed="rId12">
            <a:alphaModFix/>
          </a:blip>
          <a:stretch>
            <a:fillRect/>
          </a:stretch>
        </p:blipFill>
        <p:spPr>
          <a:xfrm>
            <a:off x="733513" y="2233125"/>
            <a:ext cx="1258825" cy="1614650"/>
          </a:xfrm>
          <a:prstGeom prst="rect">
            <a:avLst/>
          </a:prstGeom>
          <a:noFill/>
          <a:ln>
            <a:noFill/>
          </a:ln>
        </p:spPr>
      </p:pic>
      <p:grpSp>
        <p:nvGrpSpPr>
          <p:cNvPr id="427" name="Google Shape;427;p29"/>
          <p:cNvGrpSpPr/>
          <p:nvPr/>
        </p:nvGrpSpPr>
        <p:grpSpPr>
          <a:xfrm flipH="1">
            <a:off x="3" y="3509857"/>
            <a:ext cx="951333" cy="818909"/>
            <a:chOff x="5687963" y="76032"/>
            <a:chExt cx="951333" cy="818909"/>
          </a:xfrm>
        </p:grpSpPr>
        <p:grpSp>
          <p:nvGrpSpPr>
            <p:cNvPr id="428" name="Google Shape;428;p29"/>
            <p:cNvGrpSpPr/>
            <p:nvPr/>
          </p:nvGrpSpPr>
          <p:grpSpPr>
            <a:xfrm flipH="1" rot="-3187720">
              <a:off x="5923097" y="228671"/>
              <a:ext cx="638425" cy="513631"/>
              <a:chOff x="1113100" y="2199475"/>
              <a:chExt cx="801900" cy="709925"/>
            </a:xfrm>
          </p:grpSpPr>
          <p:sp>
            <p:nvSpPr>
              <p:cNvPr id="429" name="Google Shape;429;p29"/>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9"/>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1" name="Google Shape;431;p29"/>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grpSp>
        <p:nvGrpSpPr>
          <p:cNvPr id="432" name="Google Shape;432;p29"/>
          <p:cNvGrpSpPr/>
          <p:nvPr/>
        </p:nvGrpSpPr>
        <p:grpSpPr>
          <a:xfrm>
            <a:off x="7023583" y="4734787"/>
            <a:ext cx="987744" cy="215140"/>
            <a:chOff x="271125" y="812725"/>
            <a:chExt cx="766525" cy="221725"/>
          </a:xfrm>
        </p:grpSpPr>
        <p:sp>
          <p:nvSpPr>
            <p:cNvPr id="433" name="Google Shape;433;p29"/>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9"/>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5" name="Google Shape;435;p29"/>
          <p:cNvSpPr txBox="1"/>
          <p:nvPr/>
        </p:nvSpPr>
        <p:spPr>
          <a:xfrm>
            <a:off x="5546600" y="4693800"/>
            <a:ext cx="1680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Robert Goddard</a:t>
            </a:r>
            <a:endParaRPr sz="1300">
              <a:latin typeface="Walter Turncoat"/>
              <a:ea typeface="Walter Turncoat"/>
              <a:cs typeface="Walter Turncoat"/>
              <a:sym typeface="Walter Turncoat"/>
            </a:endParaRPr>
          </a:p>
        </p:txBody>
      </p:sp>
      <p:pic>
        <p:nvPicPr>
          <p:cNvPr id="436" name="Google Shape;436;p29" title="Great Minds_ Robert Goddard, Original Rocket Scientist.mp4">
            <a:hlinkClick r:id="rId13"/>
          </p:cNvPr>
          <p:cNvPicPr preferRelativeResize="0"/>
          <p:nvPr/>
        </p:nvPicPr>
        <p:blipFill>
          <a:blip r:embed="rId14">
            <a:alphaModFix/>
          </a:blip>
          <a:stretch>
            <a:fillRect/>
          </a:stretch>
        </p:blipFill>
        <p:spPr>
          <a:xfrm>
            <a:off x="2759937" y="2015275"/>
            <a:ext cx="2733787" cy="2050340"/>
          </a:xfrm>
          <a:prstGeom prst="rect">
            <a:avLst/>
          </a:prstGeom>
          <a:noFill/>
          <a:ln>
            <a:noFill/>
          </a:ln>
        </p:spPr>
      </p:pic>
      <p:pic>
        <p:nvPicPr>
          <p:cNvPr descr="Rocket Sticker by BarkleyUS" id="437" name="Google Shape;437;p29">
            <a:hlinkClick r:id="rId15"/>
          </p:cNvPr>
          <p:cNvPicPr preferRelativeResize="0"/>
          <p:nvPr/>
        </p:nvPicPr>
        <p:blipFill rotWithShape="1">
          <a:blip r:embed="rId16">
            <a:alphaModFix/>
          </a:blip>
          <a:srcRect b="0" l="23759" r="25729" t="0"/>
          <a:stretch/>
        </p:blipFill>
        <p:spPr>
          <a:xfrm rot="3102165">
            <a:off x="6360041" y="1621534"/>
            <a:ext cx="784970" cy="25880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1" name="Shape 441"/>
        <p:cNvGrpSpPr/>
        <p:nvPr/>
      </p:nvGrpSpPr>
      <p:grpSpPr>
        <a:xfrm>
          <a:off x="0" y="0"/>
          <a:ext cx="0" cy="0"/>
          <a:chOff x="0" y="0"/>
          <a:chExt cx="0" cy="0"/>
        </a:xfrm>
      </p:grpSpPr>
      <p:pic>
        <p:nvPicPr>
          <p:cNvPr id="442" name="Google Shape;442;p30"/>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443" name="Google Shape;443;p30">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444" name="Google Shape;444;p30"/>
          <p:cNvSpPr txBox="1"/>
          <p:nvPr/>
        </p:nvSpPr>
        <p:spPr>
          <a:xfrm>
            <a:off x="2233150" y="1479750"/>
            <a:ext cx="46920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2000">
                <a:solidFill>
                  <a:srgbClr val="0F0F0F"/>
                </a:solidFill>
                <a:latin typeface="Walter Turncoat"/>
                <a:ea typeface="Walter Turncoat"/>
                <a:cs typeface="Walter Turncoat"/>
                <a:sym typeface="Walter Turncoat"/>
              </a:rPr>
              <a:t>The rubber band was invented. (1845)</a:t>
            </a:r>
            <a:endParaRPr sz="2000">
              <a:solidFill>
                <a:srgbClr val="0F0F0F"/>
              </a:solidFill>
              <a:latin typeface="Walter Turncoat"/>
              <a:ea typeface="Walter Turncoat"/>
              <a:cs typeface="Walter Turncoat"/>
              <a:sym typeface="Walter Turncoat"/>
            </a:endParaRPr>
          </a:p>
        </p:txBody>
      </p:sp>
      <p:pic>
        <p:nvPicPr>
          <p:cNvPr id="445" name="Google Shape;445;p30"/>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446" name="Google Shape;446;p30"/>
          <p:cNvPicPr preferRelativeResize="0"/>
          <p:nvPr/>
        </p:nvPicPr>
        <p:blipFill>
          <a:blip r:embed="rId8">
            <a:alphaModFix/>
          </a:blip>
          <a:stretch>
            <a:fillRect/>
          </a:stretch>
        </p:blipFill>
        <p:spPr>
          <a:xfrm>
            <a:off x="2917900" y="4665275"/>
            <a:ext cx="284825" cy="441950"/>
          </a:xfrm>
          <a:prstGeom prst="rect">
            <a:avLst/>
          </a:prstGeom>
          <a:noFill/>
          <a:ln>
            <a:noFill/>
          </a:ln>
        </p:spPr>
      </p:pic>
      <p:pic>
        <p:nvPicPr>
          <p:cNvPr id="447" name="Google Shape;447;p30" title="Rubber Bands.mp4">
            <a:hlinkClick r:id="rId9"/>
          </p:cNvPr>
          <p:cNvPicPr preferRelativeResize="0"/>
          <p:nvPr/>
        </p:nvPicPr>
        <p:blipFill>
          <a:blip r:embed="rId10">
            <a:alphaModFix/>
          </a:blip>
          <a:stretch>
            <a:fillRect/>
          </a:stretch>
        </p:blipFill>
        <p:spPr>
          <a:xfrm>
            <a:off x="3181088" y="1972350"/>
            <a:ext cx="2796125" cy="2097100"/>
          </a:xfrm>
          <a:prstGeom prst="rect">
            <a:avLst/>
          </a:prstGeom>
          <a:noFill/>
          <a:ln>
            <a:noFill/>
          </a:ln>
        </p:spPr>
      </p:pic>
      <p:pic>
        <p:nvPicPr>
          <p:cNvPr descr="Stephen Joseph Perry - Wikipedia" id="448" name="Google Shape;448;p30">
            <a:hlinkClick r:id="rId11"/>
          </p:cNvPr>
          <p:cNvPicPr preferRelativeResize="0"/>
          <p:nvPr/>
        </p:nvPicPr>
        <p:blipFill>
          <a:blip r:embed="rId12">
            <a:alphaModFix/>
          </a:blip>
          <a:stretch>
            <a:fillRect/>
          </a:stretch>
        </p:blipFill>
        <p:spPr>
          <a:xfrm>
            <a:off x="6990375" y="1896275"/>
            <a:ext cx="1695275" cy="2249250"/>
          </a:xfrm>
          <a:prstGeom prst="rect">
            <a:avLst/>
          </a:prstGeom>
          <a:noFill/>
          <a:ln>
            <a:noFill/>
          </a:ln>
        </p:spPr>
      </p:pic>
      <p:pic>
        <p:nvPicPr>
          <p:cNvPr descr="9780671693619: How Far Will a Rubber Band Stretch - AbeBooks - Mike Thaler:  0671693611" id="449" name="Google Shape;449;p30">
            <a:hlinkClick r:id="rId13"/>
          </p:cNvPr>
          <p:cNvPicPr preferRelativeResize="0"/>
          <p:nvPr/>
        </p:nvPicPr>
        <p:blipFill>
          <a:blip r:embed="rId14">
            <a:alphaModFix/>
          </a:blip>
          <a:stretch>
            <a:fillRect/>
          </a:stretch>
        </p:blipFill>
        <p:spPr>
          <a:xfrm>
            <a:off x="404000" y="2142275"/>
            <a:ext cx="2112250" cy="1656000"/>
          </a:xfrm>
          <a:prstGeom prst="rect">
            <a:avLst/>
          </a:prstGeom>
          <a:noFill/>
          <a:ln>
            <a:noFill/>
          </a:ln>
        </p:spPr>
      </p:pic>
      <p:grpSp>
        <p:nvGrpSpPr>
          <p:cNvPr id="450" name="Google Shape;450;p30"/>
          <p:cNvGrpSpPr/>
          <p:nvPr/>
        </p:nvGrpSpPr>
        <p:grpSpPr>
          <a:xfrm flipH="1">
            <a:off x="3" y="3483207"/>
            <a:ext cx="951333" cy="818909"/>
            <a:chOff x="5687963" y="76032"/>
            <a:chExt cx="951333" cy="818909"/>
          </a:xfrm>
        </p:grpSpPr>
        <p:grpSp>
          <p:nvGrpSpPr>
            <p:cNvPr id="451" name="Google Shape;451;p30"/>
            <p:cNvGrpSpPr/>
            <p:nvPr/>
          </p:nvGrpSpPr>
          <p:grpSpPr>
            <a:xfrm flipH="1" rot="-3187720">
              <a:off x="5923097" y="228671"/>
              <a:ext cx="638425" cy="513631"/>
              <a:chOff x="1113100" y="2199475"/>
              <a:chExt cx="801900" cy="709925"/>
            </a:xfrm>
          </p:grpSpPr>
          <p:sp>
            <p:nvSpPr>
              <p:cNvPr id="452" name="Google Shape;452;p30"/>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0"/>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4" name="Google Shape;454;p30"/>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grpSp>
        <p:nvGrpSpPr>
          <p:cNvPr id="455" name="Google Shape;455;p30"/>
          <p:cNvGrpSpPr/>
          <p:nvPr/>
        </p:nvGrpSpPr>
        <p:grpSpPr>
          <a:xfrm flipH="1">
            <a:off x="7362315" y="3990323"/>
            <a:ext cx="1323305" cy="818909"/>
            <a:chOff x="5687963" y="76032"/>
            <a:chExt cx="951333" cy="818909"/>
          </a:xfrm>
        </p:grpSpPr>
        <p:grpSp>
          <p:nvGrpSpPr>
            <p:cNvPr id="456" name="Google Shape;456;p30"/>
            <p:cNvGrpSpPr/>
            <p:nvPr/>
          </p:nvGrpSpPr>
          <p:grpSpPr>
            <a:xfrm flipH="1" rot="-3187720">
              <a:off x="5923097" y="228671"/>
              <a:ext cx="638425" cy="513631"/>
              <a:chOff x="1113100" y="2199475"/>
              <a:chExt cx="801900" cy="709925"/>
            </a:xfrm>
          </p:grpSpPr>
          <p:sp>
            <p:nvSpPr>
              <p:cNvPr id="457" name="Google Shape;457;p30"/>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0"/>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9" name="Google Shape;459;p30"/>
            <p:cNvSpPr txBox="1"/>
            <p:nvPr/>
          </p:nvSpPr>
          <p:spPr>
            <a:xfrm>
              <a:off x="5687963" y="2312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Fun Facts</a:t>
              </a:r>
              <a:endParaRPr sz="1300">
                <a:solidFill>
                  <a:srgbClr val="FFFFFF"/>
                </a:solidFill>
                <a:latin typeface="Walter Turncoat"/>
                <a:ea typeface="Walter Turncoat"/>
                <a:cs typeface="Walter Turncoat"/>
                <a:sym typeface="Walter Turnco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3" name="Shape 463"/>
        <p:cNvGrpSpPr/>
        <p:nvPr/>
      </p:nvGrpSpPr>
      <p:grpSpPr>
        <a:xfrm>
          <a:off x="0" y="0"/>
          <a:ext cx="0" cy="0"/>
          <a:chOff x="0" y="0"/>
          <a:chExt cx="0" cy="0"/>
        </a:xfrm>
      </p:grpSpPr>
      <p:pic>
        <p:nvPicPr>
          <p:cNvPr id="464" name="Google Shape;464;p31"/>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465" name="Google Shape;465;p31">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466" name="Google Shape;466;p31"/>
          <p:cNvSpPr txBox="1"/>
          <p:nvPr/>
        </p:nvSpPr>
        <p:spPr>
          <a:xfrm>
            <a:off x="33150" y="1435025"/>
            <a:ext cx="9077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0F0F0F"/>
                </a:solidFill>
                <a:latin typeface="Walter Turncoat"/>
                <a:ea typeface="Walter Turncoat"/>
                <a:cs typeface="Walter Turncoat"/>
                <a:sym typeface="Walter Turncoat"/>
              </a:rPr>
              <a:t>Soviet Union cosmonaut Aleksei Leonov becomes the first person to take a space walk. (1965)</a:t>
            </a:r>
            <a:endParaRPr sz="1500">
              <a:latin typeface="Walter Turncoat"/>
              <a:ea typeface="Walter Turncoat"/>
              <a:cs typeface="Walter Turncoat"/>
              <a:sym typeface="Walter Turncoat"/>
            </a:endParaRPr>
          </a:p>
        </p:txBody>
      </p:sp>
      <p:pic>
        <p:nvPicPr>
          <p:cNvPr id="467" name="Google Shape;467;p31"/>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468" name="Google Shape;468;p31"/>
          <p:cNvPicPr preferRelativeResize="0"/>
          <p:nvPr/>
        </p:nvPicPr>
        <p:blipFill>
          <a:blip r:embed="rId8">
            <a:alphaModFix/>
          </a:blip>
          <a:stretch>
            <a:fillRect/>
          </a:stretch>
        </p:blipFill>
        <p:spPr>
          <a:xfrm>
            <a:off x="2893525" y="4587137"/>
            <a:ext cx="398656" cy="598224"/>
          </a:xfrm>
          <a:prstGeom prst="rect">
            <a:avLst/>
          </a:prstGeom>
          <a:noFill/>
          <a:ln>
            <a:noFill/>
          </a:ln>
        </p:spPr>
      </p:pic>
      <p:pic>
        <p:nvPicPr>
          <p:cNvPr descr="Watches in Space: Alexey Leonov - Worn &amp; Wound" id="469" name="Google Shape;469;p31">
            <a:hlinkClick r:id="rId9"/>
          </p:cNvPr>
          <p:cNvPicPr preferRelativeResize="0"/>
          <p:nvPr/>
        </p:nvPicPr>
        <p:blipFill>
          <a:blip r:embed="rId10">
            <a:alphaModFix/>
          </a:blip>
          <a:stretch>
            <a:fillRect/>
          </a:stretch>
        </p:blipFill>
        <p:spPr>
          <a:xfrm flipH="1">
            <a:off x="5353100" y="1817500"/>
            <a:ext cx="2808016" cy="2431824"/>
          </a:xfrm>
          <a:prstGeom prst="rect">
            <a:avLst/>
          </a:prstGeom>
          <a:noFill/>
          <a:ln>
            <a:noFill/>
          </a:ln>
        </p:spPr>
      </p:pic>
      <p:pic>
        <p:nvPicPr>
          <p:cNvPr id="470" name="Google Shape;470;p31" title="Aleksei Leonov's First Spacewalk.mp4">
            <a:hlinkClick r:id="rId11"/>
          </p:cNvPr>
          <p:cNvPicPr preferRelativeResize="0"/>
          <p:nvPr/>
        </p:nvPicPr>
        <p:blipFill>
          <a:blip r:embed="rId12">
            <a:alphaModFix/>
          </a:blip>
          <a:stretch>
            <a:fillRect/>
          </a:stretch>
        </p:blipFill>
        <p:spPr>
          <a:xfrm>
            <a:off x="1144000" y="1817500"/>
            <a:ext cx="3242417" cy="24318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pic>
        <p:nvPicPr>
          <p:cNvPr id="475" name="Google Shape;475;p32"/>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476" name="Google Shape;476;p32">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477" name="Google Shape;477;p32"/>
          <p:cNvSpPr txBox="1"/>
          <p:nvPr/>
        </p:nvSpPr>
        <p:spPr>
          <a:xfrm>
            <a:off x="1161900" y="1400850"/>
            <a:ext cx="6949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Congress approves Daylight Savings Time. (1918)</a:t>
            </a:r>
            <a:endParaRPr sz="2000">
              <a:latin typeface="Walter Turncoat"/>
              <a:ea typeface="Walter Turncoat"/>
              <a:cs typeface="Walter Turncoat"/>
              <a:sym typeface="Walter Turncoat"/>
            </a:endParaRPr>
          </a:p>
        </p:txBody>
      </p:sp>
      <p:pic>
        <p:nvPicPr>
          <p:cNvPr id="478" name="Google Shape;478;p32"/>
          <p:cNvPicPr preferRelativeResize="0"/>
          <p:nvPr/>
        </p:nvPicPr>
        <p:blipFill>
          <a:blip r:embed="rId7">
            <a:alphaModFix/>
          </a:blip>
          <a:stretch>
            <a:fillRect/>
          </a:stretch>
        </p:blipFill>
        <p:spPr>
          <a:xfrm>
            <a:off x="2683450" y="4629000"/>
            <a:ext cx="343000" cy="514499"/>
          </a:xfrm>
          <a:prstGeom prst="rect">
            <a:avLst/>
          </a:prstGeom>
          <a:noFill/>
          <a:ln>
            <a:noFill/>
          </a:ln>
        </p:spPr>
      </p:pic>
      <p:pic>
        <p:nvPicPr>
          <p:cNvPr id="479" name="Google Shape;479;p32"/>
          <p:cNvPicPr preferRelativeResize="0"/>
          <p:nvPr/>
        </p:nvPicPr>
        <p:blipFill>
          <a:blip r:embed="rId8">
            <a:alphaModFix/>
          </a:blip>
          <a:stretch>
            <a:fillRect/>
          </a:stretch>
        </p:blipFill>
        <p:spPr>
          <a:xfrm>
            <a:off x="2883575" y="4575800"/>
            <a:ext cx="413775" cy="620899"/>
          </a:xfrm>
          <a:prstGeom prst="rect">
            <a:avLst/>
          </a:prstGeom>
          <a:noFill/>
          <a:ln>
            <a:noFill/>
          </a:ln>
        </p:spPr>
      </p:pic>
      <p:pic>
        <p:nvPicPr>
          <p:cNvPr id="480" name="Google Shape;480;p32">
            <a:hlinkClick r:id="rId9"/>
          </p:cNvPr>
          <p:cNvPicPr preferRelativeResize="0"/>
          <p:nvPr/>
        </p:nvPicPr>
        <p:blipFill>
          <a:blip r:embed="rId10">
            <a:alphaModFix/>
          </a:blip>
          <a:stretch>
            <a:fillRect/>
          </a:stretch>
        </p:blipFill>
        <p:spPr>
          <a:xfrm>
            <a:off x="6653225" y="2368850"/>
            <a:ext cx="1953800" cy="1099000"/>
          </a:xfrm>
          <a:prstGeom prst="rect">
            <a:avLst/>
          </a:prstGeom>
          <a:noFill/>
          <a:ln>
            <a:noFill/>
          </a:ln>
        </p:spPr>
      </p:pic>
      <p:pic>
        <p:nvPicPr>
          <p:cNvPr id="481" name="Google Shape;481;p32" title="Daylight Savings Time Explained for Kids.mp4">
            <a:hlinkClick r:id="rId11"/>
          </p:cNvPr>
          <p:cNvPicPr preferRelativeResize="0"/>
          <p:nvPr/>
        </p:nvPicPr>
        <p:blipFill>
          <a:blip r:embed="rId12">
            <a:alphaModFix/>
          </a:blip>
          <a:stretch>
            <a:fillRect/>
          </a:stretch>
        </p:blipFill>
        <p:spPr>
          <a:xfrm>
            <a:off x="3173787" y="2141562"/>
            <a:ext cx="2796425" cy="2097325"/>
          </a:xfrm>
          <a:prstGeom prst="rect">
            <a:avLst/>
          </a:prstGeom>
          <a:noFill/>
          <a:ln>
            <a:noFill/>
          </a:ln>
        </p:spPr>
      </p:pic>
      <p:pic>
        <p:nvPicPr>
          <p:cNvPr descr="Daylight Saving Time For Kids!: Why in the World Do We Turn Our Clocks Forward? An Easy-to-Read Children's Book (Children's Education Books) by [Brian Smith]" id="482" name="Google Shape;482;p32">
            <a:hlinkClick r:id="rId13"/>
          </p:cNvPr>
          <p:cNvPicPr preferRelativeResize="0"/>
          <p:nvPr/>
        </p:nvPicPr>
        <p:blipFill>
          <a:blip r:embed="rId14">
            <a:alphaModFix/>
          </a:blip>
          <a:stretch>
            <a:fillRect/>
          </a:stretch>
        </p:blipFill>
        <p:spPr>
          <a:xfrm>
            <a:off x="588975" y="2102325"/>
            <a:ext cx="1338300" cy="1632050"/>
          </a:xfrm>
          <a:prstGeom prst="rect">
            <a:avLst/>
          </a:prstGeom>
          <a:noFill/>
          <a:ln>
            <a:noFill/>
          </a:ln>
        </p:spPr>
      </p:pic>
      <p:grpSp>
        <p:nvGrpSpPr>
          <p:cNvPr id="483" name="Google Shape;483;p32"/>
          <p:cNvGrpSpPr/>
          <p:nvPr/>
        </p:nvGrpSpPr>
        <p:grpSpPr>
          <a:xfrm flipH="1">
            <a:off x="-13372" y="3402582"/>
            <a:ext cx="951333" cy="818909"/>
            <a:chOff x="5687963" y="76032"/>
            <a:chExt cx="951333" cy="818909"/>
          </a:xfrm>
        </p:grpSpPr>
        <p:grpSp>
          <p:nvGrpSpPr>
            <p:cNvPr id="484" name="Google Shape;484;p32"/>
            <p:cNvGrpSpPr/>
            <p:nvPr/>
          </p:nvGrpSpPr>
          <p:grpSpPr>
            <a:xfrm flipH="1" rot="-3187720">
              <a:off x="5923097" y="228671"/>
              <a:ext cx="638425" cy="513631"/>
              <a:chOff x="1113100" y="2199475"/>
              <a:chExt cx="801900" cy="709925"/>
            </a:xfrm>
          </p:grpSpPr>
          <p:sp>
            <p:nvSpPr>
              <p:cNvPr id="485" name="Google Shape;485;p32"/>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2"/>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7" name="Google Shape;487;p32"/>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1" name="Shape 491"/>
        <p:cNvGrpSpPr/>
        <p:nvPr/>
      </p:nvGrpSpPr>
      <p:grpSpPr>
        <a:xfrm>
          <a:off x="0" y="0"/>
          <a:ext cx="0" cy="0"/>
          <a:chOff x="0" y="0"/>
          <a:chExt cx="0" cy="0"/>
        </a:xfrm>
      </p:grpSpPr>
      <p:pic>
        <p:nvPicPr>
          <p:cNvPr id="492" name="Google Shape;492;p33"/>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493" name="Google Shape;493;p33">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494" name="Google Shape;494;p33"/>
          <p:cNvSpPr txBox="1"/>
          <p:nvPr/>
        </p:nvSpPr>
        <p:spPr>
          <a:xfrm>
            <a:off x="25050" y="1426950"/>
            <a:ext cx="9093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Harriet </a:t>
            </a:r>
            <a:r>
              <a:rPr lang="en" sz="2000">
                <a:solidFill>
                  <a:srgbClr val="0F0F0F"/>
                </a:solidFill>
                <a:latin typeface="Walter Turncoat"/>
                <a:ea typeface="Walter Turncoat"/>
                <a:cs typeface="Walter Turncoat"/>
                <a:sym typeface="Walter Turncoat"/>
              </a:rPr>
              <a:t>Beecher</a:t>
            </a:r>
            <a:r>
              <a:rPr lang="en" sz="2000">
                <a:solidFill>
                  <a:srgbClr val="0F0F0F"/>
                </a:solidFill>
                <a:latin typeface="Walter Turncoat"/>
                <a:ea typeface="Walter Turncoat"/>
                <a:cs typeface="Walter Turncoat"/>
                <a:sym typeface="Walter Turncoat"/>
              </a:rPr>
              <a:t> Stowe publishes the book </a:t>
            </a:r>
            <a:r>
              <a:rPr i="1" lang="en" sz="2000">
                <a:solidFill>
                  <a:srgbClr val="0F0F0F"/>
                </a:solidFill>
                <a:latin typeface="Walter Turncoat"/>
                <a:ea typeface="Walter Turncoat"/>
                <a:cs typeface="Walter Turncoat"/>
                <a:sym typeface="Walter Turncoat"/>
              </a:rPr>
              <a:t>Uncle Tom's Cabin</a:t>
            </a:r>
            <a:r>
              <a:rPr lang="en" sz="2000">
                <a:solidFill>
                  <a:srgbClr val="0F0F0F"/>
                </a:solidFill>
                <a:latin typeface="Walter Turncoat"/>
                <a:ea typeface="Walter Turncoat"/>
                <a:cs typeface="Walter Turncoat"/>
                <a:sym typeface="Walter Turncoat"/>
              </a:rPr>
              <a:t> . (1852)</a:t>
            </a:r>
            <a:endParaRPr sz="2000">
              <a:latin typeface="Walter Turncoat"/>
              <a:ea typeface="Walter Turncoat"/>
              <a:cs typeface="Walter Turncoat"/>
              <a:sym typeface="Walter Turncoat"/>
            </a:endParaRPr>
          </a:p>
        </p:txBody>
      </p:sp>
      <p:pic>
        <p:nvPicPr>
          <p:cNvPr id="495" name="Google Shape;495;p33"/>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496" name="Google Shape;496;p33"/>
          <p:cNvPicPr preferRelativeResize="0"/>
          <p:nvPr/>
        </p:nvPicPr>
        <p:blipFill>
          <a:blip r:embed="rId8">
            <a:alphaModFix/>
          </a:blip>
          <a:stretch>
            <a:fillRect/>
          </a:stretch>
        </p:blipFill>
        <p:spPr>
          <a:xfrm>
            <a:off x="2938374" y="4600275"/>
            <a:ext cx="381300" cy="571950"/>
          </a:xfrm>
          <a:prstGeom prst="rect">
            <a:avLst/>
          </a:prstGeom>
          <a:noFill/>
          <a:ln>
            <a:noFill/>
          </a:ln>
        </p:spPr>
      </p:pic>
      <p:pic>
        <p:nvPicPr>
          <p:cNvPr id="497" name="Google Shape;497;p33">
            <a:hlinkClick r:id="rId9"/>
          </p:cNvPr>
          <p:cNvPicPr preferRelativeResize="0"/>
          <p:nvPr/>
        </p:nvPicPr>
        <p:blipFill>
          <a:blip r:embed="rId10">
            <a:alphaModFix/>
          </a:blip>
          <a:stretch>
            <a:fillRect/>
          </a:stretch>
        </p:blipFill>
        <p:spPr>
          <a:xfrm flipH="1">
            <a:off x="7075049" y="2224350"/>
            <a:ext cx="2043894" cy="2919149"/>
          </a:xfrm>
          <a:prstGeom prst="rect">
            <a:avLst/>
          </a:prstGeom>
          <a:noFill/>
          <a:ln>
            <a:noFill/>
          </a:ln>
        </p:spPr>
      </p:pic>
      <p:pic>
        <p:nvPicPr>
          <p:cNvPr id="498" name="Google Shape;498;p33">
            <a:hlinkClick r:id="rId11"/>
          </p:cNvPr>
          <p:cNvPicPr preferRelativeResize="0"/>
          <p:nvPr/>
        </p:nvPicPr>
        <p:blipFill>
          <a:blip r:embed="rId12">
            <a:alphaModFix/>
          </a:blip>
          <a:stretch>
            <a:fillRect/>
          </a:stretch>
        </p:blipFill>
        <p:spPr>
          <a:xfrm>
            <a:off x="661075" y="2184032"/>
            <a:ext cx="1346325" cy="1699875"/>
          </a:xfrm>
          <a:prstGeom prst="rect">
            <a:avLst/>
          </a:prstGeom>
          <a:noFill/>
          <a:ln>
            <a:noFill/>
          </a:ln>
        </p:spPr>
      </p:pic>
      <p:grpSp>
        <p:nvGrpSpPr>
          <p:cNvPr id="499" name="Google Shape;499;p33"/>
          <p:cNvGrpSpPr/>
          <p:nvPr/>
        </p:nvGrpSpPr>
        <p:grpSpPr>
          <a:xfrm flipH="1">
            <a:off x="-13372" y="3402582"/>
            <a:ext cx="951333" cy="818909"/>
            <a:chOff x="5687963" y="76032"/>
            <a:chExt cx="951333" cy="818909"/>
          </a:xfrm>
        </p:grpSpPr>
        <p:grpSp>
          <p:nvGrpSpPr>
            <p:cNvPr id="500" name="Google Shape;500;p33"/>
            <p:cNvGrpSpPr/>
            <p:nvPr/>
          </p:nvGrpSpPr>
          <p:grpSpPr>
            <a:xfrm flipH="1" rot="-3187720">
              <a:off x="5923097" y="228671"/>
              <a:ext cx="638425" cy="513631"/>
              <a:chOff x="1113100" y="2199475"/>
              <a:chExt cx="801900" cy="709925"/>
            </a:xfrm>
          </p:grpSpPr>
          <p:sp>
            <p:nvSpPr>
              <p:cNvPr id="501" name="Google Shape;501;p33"/>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3" name="Google Shape;503;p33"/>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grpSp>
        <p:nvGrpSpPr>
          <p:cNvPr id="504" name="Google Shape;504;p33"/>
          <p:cNvGrpSpPr/>
          <p:nvPr/>
        </p:nvGrpSpPr>
        <p:grpSpPr>
          <a:xfrm>
            <a:off x="6087308" y="4734787"/>
            <a:ext cx="987744" cy="215140"/>
            <a:chOff x="271125" y="812725"/>
            <a:chExt cx="766525" cy="221725"/>
          </a:xfrm>
        </p:grpSpPr>
        <p:sp>
          <p:nvSpPr>
            <p:cNvPr id="505" name="Google Shape;505;p33"/>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3"/>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7" name="Google Shape;507;p33"/>
          <p:cNvSpPr txBox="1"/>
          <p:nvPr/>
        </p:nvSpPr>
        <p:spPr>
          <a:xfrm>
            <a:off x="4091900" y="4693800"/>
            <a:ext cx="2198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Harriet Beecher Stowe</a:t>
            </a:r>
            <a:endParaRPr sz="1300">
              <a:latin typeface="Walter Turncoat"/>
              <a:ea typeface="Walter Turncoat"/>
              <a:cs typeface="Walter Turncoat"/>
              <a:sym typeface="Walter Turncoat"/>
            </a:endParaRPr>
          </a:p>
        </p:txBody>
      </p:sp>
      <p:pic>
        <p:nvPicPr>
          <p:cNvPr id="508" name="Google Shape;508;p33" title="Uncle Tom's Cabin Book Summary (by Harriet Beecher Stowe).mp4">
            <a:hlinkClick r:id="rId13"/>
          </p:cNvPr>
          <p:cNvPicPr preferRelativeResize="0"/>
          <p:nvPr/>
        </p:nvPicPr>
        <p:blipFill>
          <a:blip r:embed="rId14">
            <a:alphaModFix/>
          </a:blip>
          <a:stretch>
            <a:fillRect/>
          </a:stretch>
        </p:blipFill>
        <p:spPr>
          <a:xfrm>
            <a:off x="2925699" y="2017188"/>
            <a:ext cx="3292600" cy="2469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1000"/>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2" name="Shape 512"/>
        <p:cNvGrpSpPr/>
        <p:nvPr/>
      </p:nvGrpSpPr>
      <p:grpSpPr>
        <a:xfrm>
          <a:off x="0" y="0"/>
          <a:ext cx="0" cy="0"/>
          <a:chOff x="0" y="0"/>
          <a:chExt cx="0" cy="0"/>
        </a:xfrm>
      </p:grpSpPr>
      <p:pic>
        <p:nvPicPr>
          <p:cNvPr id="513" name="Google Shape;513;p34"/>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514" name="Google Shape;514;p34">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515" name="Google Shape;515;p34"/>
          <p:cNvSpPr txBox="1"/>
          <p:nvPr/>
        </p:nvSpPr>
        <p:spPr>
          <a:xfrm>
            <a:off x="1497000" y="1450550"/>
            <a:ext cx="6150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The infamous Alcatraz prison is closed. (1963)</a:t>
            </a:r>
            <a:endParaRPr sz="2000">
              <a:latin typeface="Walter Turncoat"/>
              <a:ea typeface="Walter Turncoat"/>
              <a:cs typeface="Walter Turncoat"/>
              <a:sym typeface="Walter Turncoat"/>
            </a:endParaRPr>
          </a:p>
        </p:txBody>
      </p:sp>
      <p:pic>
        <p:nvPicPr>
          <p:cNvPr id="516" name="Google Shape;516;p34"/>
          <p:cNvPicPr preferRelativeResize="0"/>
          <p:nvPr/>
        </p:nvPicPr>
        <p:blipFill>
          <a:blip r:embed="rId7">
            <a:alphaModFix/>
          </a:blip>
          <a:stretch>
            <a:fillRect/>
          </a:stretch>
        </p:blipFill>
        <p:spPr>
          <a:xfrm>
            <a:off x="2713500" y="4628999"/>
            <a:ext cx="343000" cy="514499"/>
          </a:xfrm>
          <a:prstGeom prst="rect">
            <a:avLst/>
          </a:prstGeom>
          <a:noFill/>
          <a:ln>
            <a:noFill/>
          </a:ln>
        </p:spPr>
      </p:pic>
      <p:pic>
        <p:nvPicPr>
          <p:cNvPr id="517" name="Google Shape;517;p34"/>
          <p:cNvPicPr preferRelativeResize="0"/>
          <p:nvPr/>
        </p:nvPicPr>
        <p:blipFill>
          <a:blip r:embed="rId8">
            <a:alphaModFix/>
          </a:blip>
          <a:stretch>
            <a:fillRect/>
          </a:stretch>
        </p:blipFill>
        <p:spPr>
          <a:xfrm>
            <a:off x="2949500" y="4629000"/>
            <a:ext cx="343000" cy="514499"/>
          </a:xfrm>
          <a:prstGeom prst="rect">
            <a:avLst/>
          </a:prstGeom>
          <a:noFill/>
          <a:ln>
            <a:noFill/>
          </a:ln>
        </p:spPr>
      </p:pic>
      <p:pic>
        <p:nvPicPr>
          <p:cNvPr id="518" name="Google Shape;518;p34">
            <a:hlinkClick r:id="rId9"/>
          </p:cNvPr>
          <p:cNvPicPr preferRelativeResize="0"/>
          <p:nvPr/>
        </p:nvPicPr>
        <p:blipFill>
          <a:blip r:embed="rId10">
            <a:alphaModFix/>
          </a:blip>
          <a:stretch>
            <a:fillRect/>
          </a:stretch>
        </p:blipFill>
        <p:spPr>
          <a:xfrm>
            <a:off x="6405425" y="3601500"/>
            <a:ext cx="2738575" cy="1542000"/>
          </a:xfrm>
          <a:prstGeom prst="rect">
            <a:avLst/>
          </a:prstGeom>
          <a:noFill/>
          <a:ln>
            <a:noFill/>
          </a:ln>
        </p:spPr>
      </p:pic>
      <p:pic>
        <p:nvPicPr>
          <p:cNvPr id="519" name="Google Shape;519;p34">
            <a:hlinkClick r:id="rId11"/>
          </p:cNvPr>
          <p:cNvPicPr preferRelativeResize="0"/>
          <p:nvPr/>
        </p:nvPicPr>
        <p:blipFill>
          <a:blip r:embed="rId12">
            <a:alphaModFix/>
          </a:blip>
          <a:stretch>
            <a:fillRect/>
          </a:stretch>
        </p:blipFill>
        <p:spPr>
          <a:xfrm>
            <a:off x="621638" y="2168650"/>
            <a:ext cx="1272975" cy="1607300"/>
          </a:xfrm>
          <a:prstGeom prst="rect">
            <a:avLst/>
          </a:prstGeom>
          <a:noFill/>
          <a:ln>
            <a:noFill/>
          </a:ln>
        </p:spPr>
      </p:pic>
      <p:grpSp>
        <p:nvGrpSpPr>
          <p:cNvPr id="520" name="Google Shape;520;p34"/>
          <p:cNvGrpSpPr/>
          <p:nvPr/>
        </p:nvGrpSpPr>
        <p:grpSpPr>
          <a:xfrm flipH="1">
            <a:off x="-13372" y="3402582"/>
            <a:ext cx="951333" cy="818909"/>
            <a:chOff x="5687963" y="76032"/>
            <a:chExt cx="951333" cy="818909"/>
          </a:xfrm>
        </p:grpSpPr>
        <p:grpSp>
          <p:nvGrpSpPr>
            <p:cNvPr id="521" name="Google Shape;521;p34"/>
            <p:cNvGrpSpPr/>
            <p:nvPr/>
          </p:nvGrpSpPr>
          <p:grpSpPr>
            <a:xfrm flipH="1" rot="-3187720">
              <a:off x="5923097" y="228671"/>
              <a:ext cx="638425" cy="513631"/>
              <a:chOff x="1113100" y="2199475"/>
              <a:chExt cx="801900" cy="709925"/>
            </a:xfrm>
          </p:grpSpPr>
          <p:sp>
            <p:nvSpPr>
              <p:cNvPr id="522" name="Google Shape;522;p34"/>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4"/>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4" name="Google Shape;524;p34"/>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pic>
        <p:nvPicPr>
          <p:cNvPr id="525" name="Google Shape;525;p34" title="What Was It Like to be Jailed at Alcatraz_.mp4">
            <a:hlinkClick r:id="rId13"/>
          </p:cNvPr>
          <p:cNvPicPr preferRelativeResize="0"/>
          <p:nvPr/>
        </p:nvPicPr>
        <p:blipFill>
          <a:blip r:embed="rId14">
            <a:alphaModFix/>
          </a:blip>
          <a:stretch>
            <a:fillRect/>
          </a:stretch>
        </p:blipFill>
        <p:spPr>
          <a:xfrm>
            <a:off x="2984637" y="1990750"/>
            <a:ext cx="3174733" cy="2381050"/>
          </a:xfrm>
          <a:prstGeom prst="rect">
            <a:avLst/>
          </a:prstGeom>
          <a:noFill/>
          <a:ln>
            <a:noFill/>
          </a:ln>
        </p:spPr>
      </p:pic>
      <p:pic>
        <p:nvPicPr>
          <p:cNvPr descr="the warden wine Sticker by 19 Crimes" id="526" name="Google Shape;526;p34">
            <a:hlinkClick r:id="rId15"/>
          </p:cNvPr>
          <p:cNvPicPr preferRelativeResize="0"/>
          <p:nvPr/>
        </p:nvPicPr>
        <p:blipFill>
          <a:blip r:embed="rId16">
            <a:alphaModFix/>
          </a:blip>
          <a:stretch>
            <a:fillRect/>
          </a:stretch>
        </p:blipFill>
        <p:spPr>
          <a:xfrm>
            <a:off x="7031488" y="2199925"/>
            <a:ext cx="1486450" cy="1144800"/>
          </a:xfrm>
          <a:prstGeom prst="rect">
            <a:avLst/>
          </a:prstGeom>
          <a:noFill/>
          <a:ln>
            <a:noFill/>
          </a:ln>
        </p:spPr>
      </p:pic>
      <p:grpSp>
        <p:nvGrpSpPr>
          <p:cNvPr id="527" name="Google Shape;527;p34"/>
          <p:cNvGrpSpPr/>
          <p:nvPr/>
        </p:nvGrpSpPr>
        <p:grpSpPr>
          <a:xfrm>
            <a:off x="8130074" y="2782582"/>
            <a:ext cx="938839" cy="818909"/>
            <a:chOff x="5845324" y="76032"/>
            <a:chExt cx="938839" cy="818909"/>
          </a:xfrm>
        </p:grpSpPr>
        <p:grpSp>
          <p:nvGrpSpPr>
            <p:cNvPr id="528" name="Google Shape;528;p34"/>
            <p:cNvGrpSpPr/>
            <p:nvPr/>
          </p:nvGrpSpPr>
          <p:grpSpPr>
            <a:xfrm flipH="1" rot="-3187720">
              <a:off x="5923097" y="228671"/>
              <a:ext cx="638425" cy="513631"/>
              <a:chOff x="1113100" y="2199475"/>
              <a:chExt cx="801900" cy="709925"/>
            </a:xfrm>
          </p:grpSpPr>
          <p:sp>
            <p:nvSpPr>
              <p:cNvPr id="529" name="Google Shape;529;p34"/>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4"/>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34"/>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Tour</a:t>
              </a:r>
              <a:endParaRPr sz="1300">
                <a:solidFill>
                  <a:srgbClr val="FFFFFF"/>
                </a:solidFill>
                <a:latin typeface="Walter Turncoat"/>
                <a:ea typeface="Walter Turncoat"/>
                <a:cs typeface="Walter Turncoat"/>
                <a:sym typeface="Walter Turncoat"/>
              </a:endParaRPr>
            </a:p>
          </p:txBody>
        </p:sp>
      </p:grpSp>
      <p:grpSp>
        <p:nvGrpSpPr>
          <p:cNvPr id="532" name="Google Shape;532;p34"/>
          <p:cNvGrpSpPr/>
          <p:nvPr/>
        </p:nvGrpSpPr>
        <p:grpSpPr>
          <a:xfrm>
            <a:off x="5417683" y="4832137"/>
            <a:ext cx="987744" cy="215140"/>
            <a:chOff x="271125" y="812725"/>
            <a:chExt cx="766525" cy="221725"/>
          </a:xfrm>
        </p:grpSpPr>
        <p:sp>
          <p:nvSpPr>
            <p:cNvPr id="533" name="Google Shape;533;p34"/>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4"/>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5" name="Google Shape;535;p34"/>
          <p:cNvSpPr txBox="1"/>
          <p:nvPr/>
        </p:nvSpPr>
        <p:spPr>
          <a:xfrm>
            <a:off x="4667550" y="4747250"/>
            <a:ext cx="987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History</a:t>
            </a:r>
            <a:endParaRPr sz="1300">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9" name="Shape 539"/>
        <p:cNvGrpSpPr/>
        <p:nvPr/>
      </p:nvGrpSpPr>
      <p:grpSpPr>
        <a:xfrm>
          <a:off x="0" y="0"/>
          <a:ext cx="0" cy="0"/>
          <a:chOff x="0" y="0"/>
          <a:chExt cx="0" cy="0"/>
        </a:xfrm>
      </p:grpSpPr>
      <p:pic>
        <p:nvPicPr>
          <p:cNvPr id="540" name="Google Shape;540;p35"/>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541" name="Google Shape;541;p35">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pic>
        <p:nvPicPr>
          <p:cNvPr id="542" name="Google Shape;542;p35"/>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543" name="Google Shape;543;p35"/>
          <p:cNvPicPr preferRelativeResize="0"/>
          <p:nvPr/>
        </p:nvPicPr>
        <p:blipFill>
          <a:blip r:embed="rId7">
            <a:alphaModFix/>
          </a:blip>
          <a:stretch>
            <a:fillRect/>
          </a:stretch>
        </p:blipFill>
        <p:spPr>
          <a:xfrm>
            <a:off x="2935249" y="4584263"/>
            <a:ext cx="402650" cy="603976"/>
          </a:xfrm>
          <a:prstGeom prst="rect">
            <a:avLst/>
          </a:prstGeom>
          <a:noFill/>
          <a:ln>
            <a:noFill/>
          </a:ln>
        </p:spPr>
      </p:pic>
      <p:pic>
        <p:nvPicPr>
          <p:cNvPr descr="NATIONAL GOOF OFF DAY – March 22" id="544" name="Google Shape;544;p35">
            <a:hlinkClick r:id="rId8"/>
          </p:cNvPr>
          <p:cNvPicPr preferRelativeResize="0"/>
          <p:nvPr/>
        </p:nvPicPr>
        <p:blipFill>
          <a:blip r:embed="rId9">
            <a:alphaModFix/>
          </a:blip>
          <a:stretch>
            <a:fillRect/>
          </a:stretch>
        </p:blipFill>
        <p:spPr>
          <a:xfrm>
            <a:off x="1962025" y="1797775"/>
            <a:ext cx="5219949" cy="2616500"/>
          </a:xfrm>
          <a:prstGeom prst="rect">
            <a:avLst/>
          </a:prstGeom>
          <a:noFill/>
          <a:ln>
            <a:noFill/>
          </a:ln>
        </p:spPr>
      </p:pic>
      <p:sp>
        <p:nvSpPr>
          <p:cNvPr id="545" name="Google Shape;545;p35"/>
          <p:cNvSpPr txBox="1"/>
          <p:nvPr/>
        </p:nvSpPr>
        <p:spPr>
          <a:xfrm>
            <a:off x="0" y="1346350"/>
            <a:ext cx="91440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Walter Turncoat"/>
                <a:ea typeface="Walter Turncoat"/>
                <a:cs typeface="Walter Turncoat"/>
                <a:sym typeface="Walter Turncoat"/>
              </a:rPr>
              <a:t>Sadly, nothing history happened on this day so we will celebrate with National Goof Off Day</a:t>
            </a:r>
            <a:endParaRPr sz="1500">
              <a:latin typeface="Walter Turncoat"/>
              <a:ea typeface="Walter Turncoat"/>
              <a:cs typeface="Walter Turncoat"/>
              <a:sym typeface="Walter Turnco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9" name="Shape 549"/>
        <p:cNvGrpSpPr/>
        <p:nvPr/>
      </p:nvGrpSpPr>
      <p:grpSpPr>
        <a:xfrm>
          <a:off x="0" y="0"/>
          <a:ext cx="0" cy="0"/>
          <a:chOff x="0" y="0"/>
          <a:chExt cx="0" cy="0"/>
        </a:xfrm>
      </p:grpSpPr>
      <p:pic>
        <p:nvPicPr>
          <p:cNvPr id="550" name="Google Shape;550;p36"/>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551" name="Google Shape;551;p36">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552" name="Google Shape;552;p36"/>
          <p:cNvSpPr txBox="1"/>
          <p:nvPr/>
        </p:nvSpPr>
        <p:spPr>
          <a:xfrm>
            <a:off x="279150" y="1173625"/>
            <a:ext cx="8585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rgbClr val="0F0F0F"/>
                </a:solidFill>
              </a:rPr>
              <a:t> </a:t>
            </a:r>
            <a:r>
              <a:rPr lang="en" sz="2000">
                <a:solidFill>
                  <a:srgbClr val="0F0F0F"/>
                </a:solidFill>
                <a:latin typeface="Walter Turncoat"/>
                <a:ea typeface="Walter Turncoat"/>
                <a:cs typeface="Walter Turncoat"/>
                <a:sym typeface="Walter Turncoat"/>
              </a:rPr>
              <a:t>Patrick Henry declares "Give me liberty, or give me death!" (1775)</a:t>
            </a:r>
            <a:endParaRPr sz="2000">
              <a:latin typeface="Walter Turncoat"/>
              <a:ea typeface="Walter Turncoat"/>
              <a:cs typeface="Walter Turncoat"/>
              <a:sym typeface="Walter Turncoat"/>
            </a:endParaRPr>
          </a:p>
        </p:txBody>
      </p:sp>
      <p:pic>
        <p:nvPicPr>
          <p:cNvPr id="553" name="Google Shape;553;p36"/>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554" name="Google Shape;554;p36"/>
          <p:cNvPicPr preferRelativeResize="0"/>
          <p:nvPr/>
        </p:nvPicPr>
        <p:blipFill>
          <a:blip r:embed="rId8">
            <a:alphaModFix/>
          </a:blip>
          <a:stretch>
            <a:fillRect/>
          </a:stretch>
        </p:blipFill>
        <p:spPr>
          <a:xfrm>
            <a:off x="2931925" y="4567475"/>
            <a:ext cx="424849" cy="637549"/>
          </a:xfrm>
          <a:prstGeom prst="rect">
            <a:avLst/>
          </a:prstGeom>
          <a:noFill/>
          <a:ln>
            <a:noFill/>
          </a:ln>
        </p:spPr>
      </p:pic>
      <p:pic>
        <p:nvPicPr>
          <p:cNvPr descr="Give Me Liberty Or Give Me Death!&quot;" id="555" name="Google Shape;555;p36">
            <a:hlinkClick r:id="rId9"/>
          </p:cNvPr>
          <p:cNvPicPr preferRelativeResize="0"/>
          <p:nvPr/>
        </p:nvPicPr>
        <p:blipFill>
          <a:blip r:embed="rId10">
            <a:alphaModFix/>
          </a:blip>
          <a:stretch>
            <a:fillRect/>
          </a:stretch>
        </p:blipFill>
        <p:spPr>
          <a:xfrm>
            <a:off x="219150" y="1931728"/>
            <a:ext cx="2434700" cy="1623125"/>
          </a:xfrm>
          <a:prstGeom prst="rect">
            <a:avLst/>
          </a:prstGeom>
          <a:noFill/>
          <a:ln>
            <a:noFill/>
          </a:ln>
        </p:spPr>
      </p:pic>
      <p:pic>
        <p:nvPicPr>
          <p:cNvPr id="556" name="Google Shape;556;p36">
            <a:hlinkClick r:id="rId11"/>
          </p:cNvPr>
          <p:cNvPicPr preferRelativeResize="0"/>
          <p:nvPr/>
        </p:nvPicPr>
        <p:blipFill>
          <a:blip r:embed="rId12">
            <a:alphaModFix/>
          </a:blip>
          <a:stretch>
            <a:fillRect/>
          </a:stretch>
        </p:blipFill>
        <p:spPr>
          <a:xfrm>
            <a:off x="6634950" y="1931725"/>
            <a:ext cx="1285515" cy="1623125"/>
          </a:xfrm>
          <a:prstGeom prst="rect">
            <a:avLst/>
          </a:prstGeom>
          <a:noFill/>
          <a:ln>
            <a:noFill/>
          </a:ln>
        </p:spPr>
      </p:pic>
      <p:pic>
        <p:nvPicPr>
          <p:cNvPr id="557" name="Google Shape;557;p36" title="Patrick Henry Give Me Liberty or Give Me Death Speech.mp4">
            <a:hlinkClick r:id="rId13"/>
          </p:cNvPr>
          <p:cNvPicPr preferRelativeResize="0"/>
          <p:nvPr/>
        </p:nvPicPr>
        <p:blipFill>
          <a:blip r:embed="rId14">
            <a:alphaModFix/>
          </a:blip>
          <a:stretch>
            <a:fillRect/>
          </a:stretch>
        </p:blipFill>
        <p:spPr>
          <a:xfrm>
            <a:off x="3135913" y="1815500"/>
            <a:ext cx="2872175" cy="2154125"/>
          </a:xfrm>
          <a:prstGeom prst="rect">
            <a:avLst/>
          </a:prstGeom>
          <a:noFill/>
          <a:ln>
            <a:noFill/>
          </a:ln>
        </p:spPr>
      </p:pic>
      <p:grpSp>
        <p:nvGrpSpPr>
          <p:cNvPr id="558" name="Google Shape;558;p36"/>
          <p:cNvGrpSpPr/>
          <p:nvPr/>
        </p:nvGrpSpPr>
        <p:grpSpPr>
          <a:xfrm>
            <a:off x="7888224" y="2333832"/>
            <a:ext cx="938839" cy="818909"/>
            <a:chOff x="5845324" y="76032"/>
            <a:chExt cx="938839" cy="818909"/>
          </a:xfrm>
        </p:grpSpPr>
        <p:grpSp>
          <p:nvGrpSpPr>
            <p:cNvPr id="559" name="Google Shape;559;p36"/>
            <p:cNvGrpSpPr/>
            <p:nvPr/>
          </p:nvGrpSpPr>
          <p:grpSpPr>
            <a:xfrm flipH="1" rot="-3187720">
              <a:off x="5923097" y="228671"/>
              <a:ext cx="638425" cy="513631"/>
              <a:chOff x="1113100" y="2199475"/>
              <a:chExt cx="801900" cy="709925"/>
            </a:xfrm>
          </p:grpSpPr>
          <p:sp>
            <p:nvSpPr>
              <p:cNvPr id="560" name="Google Shape;560;p36"/>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6"/>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36"/>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sp>
        <p:nvSpPr>
          <p:cNvPr id="563" name="Google Shape;563;p36"/>
          <p:cNvSpPr txBox="1"/>
          <p:nvPr/>
        </p:nvSpPr>
        <p:spPr>
          <a:xfrm>
            <a:off x="620788" y="3584725"/>
            <a:ext cx="1289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Walter Turncoat"/>
                <a:ea typeface="Walter Turncoat"/>
                <a:cs typeface="Walter Turncoat"/>
                <a:sym typeface="Walter Turncoat"/>
              </a:rPr>
              <a:t>Speech</a:t>
            </a:r>
            <a:endParaRPr sz="1300">
              <a:solidFill>
                <a:srgbClr val="FFFFFF"/>
              </a:solidFill>
              <a:latin typeface="Walter Turncoat"/>
              <a:ea typeface="Walter Turncoat"/>
              <a:cs typeface="Walter Turncoat"/>
              <a:sym typeface="Walter Turncoat"/>
            </a:endParaRPr>
          </a:p>
        </p:txBody>
      </p:sp>
      <p:grpSp>
        <p:nvGrpSpPr>
          <p:cNvPr id="564" name="Google Shape;564;p36"/>
          <p:cNvGrpSpPr/>
          <p:nvPr/>
        </p:nvGrpSpPr>
        <p:grpSpPr>
          <a:xfrm rot="1373456">
            <a:off x="702208" y="3270381"/>
            <a:ext cx="1256931" cy="934000"/>
            <a:chOff x="1113100" y="2199475"/>
            <a:chExt cx="801900" cy="709925"/>
          </a:xfrm>
        </p:grpSpPr>
        <p:sp>
          <p:nvSpPr>
            <p:cNvPr id="565" name="Google Shape;565;p36"/>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6"/>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0" name="Shape 570"/>
        <p:cNvGrpSpPr/>
        <p:nvPr/>
      </p:nvGrpSpPr>
      <p:grpSpPr>
        <a:xfrm>
          <a:off x="0" y="0"/>
          <a:ext cx="0" cy="0"/>
          <a:chOff x="0" y="0"/>
          <a:chExt cx="0" cy="0"/>
        </a:xfrm>
      </p:grpSpPr>
      <p:pic>
        <p:nvPicPr>
          <p:cNvPr id="571" name="Google Shape;571;p37"/>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572" name="Google Shape;572;p37">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573" name="Google Shape;573;p37"/>
          <p:cNvSpPr txBox="1"/>
          <p:nvPr/>
        </p:nvSpPr>
        <p:spPr>
          <a:xfrm>
            <a:off x="1786813" y="1260625"/>
            <a:ext cx="5570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Elvis Presley joins the U.S. Army. (1958)</a:t>
            </a:r>
            <a:endParaRPr sz="2000">
              <a:latin typeface="Walter Turncoat"/>
              <a:ea typeface="Walter Turncoat"/>
              <a:cs typeface="Walter Turncoat"/>
              <a:sym typeface="Walter Turncoat"/>
            </a:endParaRPr>
          </a:p>
        </p:txBody>
      </p:sp>
      <p:pic>
        <p:nvPicPr>
          <p:cNvPr id="574" name="Google Shape;574;p37"/>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575" name="Google Shape;575;p37"/>
          <p:cNvPicPr preferRelativeResize="0"/>
          <p:nvPr/>
        </p:nvPicPr>
        <p:blipFill>
          <a:blip r:embed="rId8">
            <a:alphaModFix/>
          </a:blip>
          <a:stretch>
            <a:fillRect/>
          </a:stretch>
        </p:blipFill>
        <p:spPr>
          <a:xfrm>
            <a:off x="2897699" y="4567488"/>
            <a:ext cx="424849" cy="637526"/>
          </a:xfrm>
          <a:prstGeom prst="rect">
            <a:avLst/>
          </a:prstGeom>
          <a:noFill/>
          <a:ln>
            <a:noFill/>
          </a:ln>
        </p:spPr>
      </p:pic>
      <p:pic>
        <p:nvPicPr>
          <p:cNvPr id="576" name="Google Shape;576;p37">
            <a:hlinkClick r:id="rId9"/>
          </p:cNvPr>
          <p:cNvPicPr preferRelativeResize="0"/>
          <p:nvPr/>
        </p:nvPicPr>
        <p:blipFill>
          <a:blip r:embed="rId10">
            <a:alphaModFix/>
          </a:blip>
          <a:stretch>
            <a:fillRect/>
          </a:stretch>
        </p:blipFill>
        <p:spPr>
          <a:xfrm>
            <a:off x="6247975" y="2804800"/>
            <a:ext cx="2896025" cy="2338700"/>
          </a:xfrm>
          <a:prstGeom prst="rect">
            <a:avLst/>
          </a:prstGeom>
          <a:noFill/>
          <a:ln>
            <a:noFill/>
          </a:ln>
        </p:spPr>
      </p:pic>
      <p:pic>
        <p:nvPicPr>
          <p:cNvPr descr="Amazon.com: Elvis Presley's Love Me Tender (9780735231221): Presley, Elvis,  Graegin, Stephanie: Books" id="577" name="Google Shape;577;p37">
            <a:hlinkClick r:id="rId11"/>
          </p:cNvPr>
          <p:cNvPicPr preferRelativeResize="0"/>
          <p:nvPr/>
        </p:nvPicPr>
        <p:blipFill>
          <a:blip r:embed="rId12">
            <a:alphaModFix/>
          </a:blip>
          <a:stretch>
            <a:fillRect/>
          </a:stretch>
        </p:blipFill>
        <p:spPr>
          <a:xfrm>
            <a:off x="290225" y="1418874"/>
            <a:ext cx="1186900" cy="1186900"/>
          </a:xfrm>
          <a:prstGeom prst="rect">
            <a:avLst/>
          </a:prstGeom>
          <a:noFill/>
          <a:ln>
            <a:noFill/>
          </a:ln>
        </p:spPr>
      </p:pic>
      <p:pic>
        <p:nvPicPr>
          <p:cNvPr descr="Who Was Elvis Presley?: Edgers, Geoff, Who HQ, O'Brien, John:  9780448446424: Amazon.com: Books" id="578" name="Google Shape;578;p37"/>
          <p:cNvPicPr preferRelativeResize="0"/>
          <p:nvPr/>
        </p:nvPicPr>
        <p:blipFill>
          <a:blip r:embed="rId13">
            <a:alphaModFix/>
          </a:blip>
          <a:stretch>
            <a:fillRect/>
          </a:stretch>
        </p:blipFill>
        <p:spPr>
          <a:xfrm>
            <a:off x="1250625" y="2675150"/>
            <a:ext cx="1178850" cy="1693026"/>
          </a:xfrm>
          <a:prstGeom prst="rect">
            <a:avLst/>
          </a:prstGeom>
          <a:noFill/>
          <a:ln>
            <a:noFill/>
          </a:ln>
        </p:spPr>
      </p:pic>
      <p:pic>
        <p:nvPicPr>
          <p:cNvPr id="579" name="Google Shape;579;p37" title="Elvis Presley Songs.mp4">
            <a:hlinkClick r:id="rId14"/>
          </p:cNvPr>
          <p:cNvPicPr preferRelativeResize="0"/>
          <p:nvPr/>
        </p:nvPicPr>
        <p:blipFill>
          <a:blip r:embed="rId15">
            <a:alphaModFix/>
          </a:blip>
          <a:stretch>
            <a:fillRect/>
          </a:stretch>
        </p:blipFill>
        <p:spPr>
          <a:xfrm>
            <a:off x="3123988" y="2112225"/>
            <a:ext cx="2896025" cy="1627752"/>
          </a:xfrm>
          <a:prstGeom prst="rect">
            <a:avLst/>
          </a:prstGeom>
          <a:noFill/>
          <a:ln>
            <a:noFill/>
          </a:ln>
        </p:spPr>
      </p:pic>
      <p:grpSp>
        <p:nvGrpSpPr>
          <p:cNvPr id="580" name="Google Shape;580;p37"/>
          <p:cNvGrpSpPr/>
          <p:nvPr/>
        </p:nvGrpSpPr>
        <p:grpSpPr>
          <a:xfrm>
            <a:off x="6797833" y="4702537"/>
            <a:ext cx="987744" cy="215140"/>
            <a:chOff x="271125" y="812725"/>
            <a:chExt cx="766525" cy="221725"/>
          </a:xfrm>
        </p:grpSpPr>
        <p:sp>
          <p:nvSpPr>
            <p:cNvPr id="581" name="Google Shape;581;p37"/>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7"/>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3" name="Google Shape;583;p37"/>
          <p:cNvSpPr txBox="1"/>
          <p:nvPr/>
        </p:nvSpPr>
        <p:spPr>
          <a:xfrm>
            <a:off x="5892200" y="4629000"/>
            <a:ext cx="954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Interview</a:t>
            </a:r>
            <a:endParaRPr sz="1300">
              <a:latin typeface="Walter Turncoat"/>
              <a:ea typeface="Walter Turncoat"/>
              <a:cs typeface="Walter Turncoat"/>
              <a:sym typeface="Walter Turncoat"/>
            </a:endParaRPr>
          </a:p>
        </p:txBody>
      </p:sp>
      <p:grpSp>
        <p:nvGrpSpPr>
          <p:cNvPr id="584" name="Google Shape;584;p37"/>
          <p:cNvGrpSpPr/>
          <p:nvPr/>
        </p:nvGrpSpPr>
        <p:grpSpPr>
          <a:xfrm>
            <a:off x="290233" y="3452700"/>
            <a:ext cx="987744" cy="215140"/>
            <a:chOff x="271125" y="812725"/>
            <a:chExt cx="766525" cy="221725"/>
          </a:xfrm>
        </p:grpSpPr>
        <p:sp>
          <p:nvSpPr>
            <p:cNvPr id="585" name="Google Shape;585;p37"/>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7"/>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7" name="Google Shape;587;p37"/>
          <p:cNvSpPr txBox="1"/>
          <p:nvPr/>
        </p:nvSpPr>
        <p:spPr>
          <a:xfrm>
            <a:off x="290225" y="3667850"/>
            <a:ext cx="745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u="sng">
                <a:solidFill>
                  <a:srgbClr val="FF0000"/>
                </a:solidFill>
                <a:latin typeface="Walter Turncoat"/>
                <a:ea typeface="Walter Turncoat"/>
                <a:cs typeface="Walter Turncoat"/>
                <a:sym typeface="Walter Turncoat"/>
                <a:hlinkClick r:id="rId16">
                  <a:extLst>
                    <a:ext uri="{A12FA001-AC4F-418D-AE19-62706E023703}">
                      <ahyp:hlinkClr val="tx"/>
                    </a:ext>
                  </a:extLst>
                </a:hlinkClick>
              </a:rPr>
              <a:t>Part 1</a:t>
            </a:r>
            <a:endParaRPr sz="1300">
              <a:solidFill>
                <a:srgbClr val="FF0000"/>
              </a:solidFill>
              <a:latin typeface="Walter Turncoat"/>
              <a:ea typeface="Walter Turncoat"/>
              <a:cs typeface="Walter Turncoat"/>
              <a:sym typeface="Walter Turncoat"/>
            </a:endParaRPr>
          </a:p>
        </p:txBody>
      </p:sp>
      <p:sp>
        <p:nvSpPr>
          <p:cNvPr id="588" name="Google Shape;588;p37"/>
          <p:cNvSpPr txBox="1"/>
          <p:nvPr/>
        </p:nvSpPr>
        <p:spPr>
          <a:xfrm>
            <a:off x="290225" y="3916975"/>
            <a:ext cx="745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u="sng">
                <a:solidFill>
                  <a:srgbClr val="FF0000"/>
                </a:solidFill>
                <a:latin typeface="Walter Turncoat"/>
                <a:ea typeface="Walter Turncoat"/>
                <a:cs typeface="Walter Turncoat"/>
                <a:sym typeface="Walter Turncoat"/>
                <a:hlinkClick r:id="rId17">
                  <a:extLst>
                    <a:ext uri="{A12FA001-AC4F-418D-AE19-62706E023703}">
                      <ahyp:hlinkClr val="tx"/>
                    </a:ext>
                  </a:extLst>
                </a:hlinkClick>
              </a:rPr>
              <a:t>Part 2</a:t>
            </a:r>
            <a:endParaRPr sz="1300">
              <a:solidFill>
                <a:srgbClr val="FF0000"/>
              </a:solidFill>
              <a:latin typeface="Walter Turncoat"/>
              <a:ea typeface="Walter Turncoat"/>
              <a:cs typeface="Walter Turncoat"/>
              <a:sym typeface="Walter Turncoat"/>
            </a:endParaRPr>
          </a:p>
        </p:txBody>
      </p:sp>
      <p:grpSp>
        <p:nvGrpSpPr>
          <p:cNvPr id="589" name="Google Shape;589;p37"/>
          <p:cNvGrpSpPr/>
          <p:nvPr/>
        </p:nvGrpSpPr>
        <p:grpSpPr>
          <a:xfrm flipH="1">
            <a:off x="-10" y="2272682"/>
            <a:ext cx="951333" cy="818909"/>
            <a:chOff x="5687963" y="76032"/>
            <a:chExt cx="951333" cy="818909"/>
          </a:xfrm>
        </p:grpSpPr>
        <p:grpSp>
          <p:nvGrpSpPr>
            <p:cNvPr id="590" name="Google Shape;590;p37"/>
            <p:cNvGrpSpPr/>
            <p:nvPr/>
          </p:nvGrpSpPr>
          <p:grpSpPr>
            <a:xfrm flipH="1" rot="-3187720">
              <a:off x="5923097" y="228671"/>
              <a:ext cx="638425" cy="513631"/>
              <a:chOff x="1113100" y="2199475"/>
              <a:chExt cx="801900" cy="709925"/>
            </a:xfrm>
          </p:grpSpPr>
          <p:sp>
            <p:nvSpPr>
              <p:cNvPr id="591" name="Google Shape;591;p3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37"/>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pic>
        <p:nvPicPr>
          <p:cNvPr id="594" name="Google Shape;594;p37">
            <a:hlinkClick r:id="rId18"/>
          </p:cNvPr>
          <p:cNvPicPr preferRelativeResize="0"/>
          <p:nvPr/>
        </p:nvPicPr>
        <p:blipFill>
          <a:blip r:embed="rId19">
            <a:alphaModFix/>
          </a:blip>
          <a:stretch>
            <a:fillRect/>
          </a:stretch>
        </p:blipFill>
        <p:spPr>
          <a:xfrm>
            <a:off x="6714549" y="1672624"/>
            <a:ext cx="2377157" cy="1186900"/>
          </a:xfrm>
          <a:prstGeom prst="rect">
            <a:avLst/>
          </a:prstGeom>
          <a:noFill/>
          <a:ln>
            <a:noFill/>
          </a:ln>
        </p:spPr>
      </p:pic>
      <p:grpSp>
        <p:nvGrpSpPr>
          <p:cNvPr id="595" name="Google Shape;595;p37"/>
          <p:cNvGrpSpPr/>
          <p:nvPr/>
        </p:nvGrpSpPr>
        <p:grpSpPr>
          <a:xfrm flipH="1" rot="-10182635">
            <a:off x="7983613" y="1062026"/>
            <a:ext cx="932449" cy="612936"/>
            <a:chOff x="1113100" y="2199475"/>
            <a:chExt cx="801900" cy="709925"/>
          </a:xfrm>
        </p:grpSpPr>
        <p:sp>
          <p:nvSpPr>
            <p:cNvPr id="596" name="Google Shape;596;p37"/>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7"/>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37"/>
          <p:cNvSpPr txBox="1"/>
          <p:nvPr/>
        </p:nvSpPr>
        <p:spPr>
          <a:xfrm flipH="1">
            <a:off x="7296050" y="1260625"/>
            <a:ext cx="1515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Graceland Tour</a:t>
            </a:r>
            <a:endParaRPr sz="1300">
              <a:solidFill>
                <a:srgbClr val="FFFFFF"/>
              </a:solidFill>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1000"/>
                                        <p:tgtEl>
                                          <p:spTgt spid="5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2" name="Shape 602"/>
        <p:cNvGrpSpPr/>
        <p:nvPr/>
      </p:nvGrpSpPr>
      <p:grpSpPr>
        <a:xfrm>
          <a:off x="0" y="0"/>
          <a:ext cx="0" cy="0"/>
          <a:chOff x="0" y="0"/>
          <a:chExt cx="0" cy="0"/>
        </a:xfrm>
      </p:grpSpPr>
      <p:pic>
        <p:nvPicPr>
          <p:cNvPr id="603" name="Google Shape;603;p38"/>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604" name="Google Shape;604;p38">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605" name="Google Shape;605;p38"/>
          <p:cNvSpPr txBox="1"/>
          <p:nvPr/>
        </p:nvSpPr>
        <p:spPr>
          <a:xfrm>
            <a:off x="72550" y="1160900"/>
            <a:ext cx="9144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0F0F0F"/>
                </a:solidFill>
                <a:latin typeface="Walter Turncoat"/>
                <a:ea typeface="Walter Turncoat"/>
                <a:cs typeface="Walter Turncoat"/>
                <a:sym typeface="Walter Turncoat"/>
              </a:rPr>
              <a:t>The European Economic Community (ECC) is established by the Treaty of Rome. (1957)</a:t>
            </a:r>
            <a:endParaRPr sz="1700">
              <a:latin typeface="Walter Turncoat"/>
              <a:ea typeface="Walter Turncoat"/>
              <a:cs typeface="Walter Turncoat"/>
              <a:sym typeface="Walter Turncoat"/>
            </a:endParaRPr>
          </a:p>
        </p:txBody>
      </p:sp>
      <p:pic>
        <p:nvPicPr>
          <p:cNvPr id="606" name="Google Shape;606;p38"/>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607" name="Google Shape;607;p38"/>
          <p:cNvPicPr preferRelativeResize="0"/>
          <p:nvPr/>
        </p:nvPicPr>
        <p:blipFill>
          <a:blip r:embed="rId8">
            <a:alphaModFix/>
          </a:blip>
          <a:stretch>
            <a:fillRect/>
          </a:stretch>
        </p:blipFill>
        <p:spPr>
          <a:xfrm>
            <a:off x="2906399" y="4589700"/>
            <a:ext cx="395250" cy="593101"/>
          </a:xfrm>
          <a:prstGeom prst="rect">
            <a:avLst/>
          </a:prstGeom>
          <a:noFill/>
          <a:ln>
            <a:noFill/>
          </a:ln>
        </p:spPr>
      </p:pic>
      <p:pic>
        <p:nvPicPr>
          <p:cNvPr descr="Treaty of Rome" id="608" name="Google Shape;608;p38"/>
          <p:cNvPicPr preferRelativeResize="0"/>
          <p:nvPr/>
        </p:nvPicPr>
        <p:blipFill>
          <a:blip r:embed="rId9">
            <a:alphaModFix/>
          </a:blip>
          <a:stretch>
            <a:fillRect/>
          </a:stretch>
        </p:blipFill>
        <p:spPr>
          <a:xfrm>
            <a:off x="266050" y="1767125"/>
            <a:ext cx="4089150" cy="2299400"/>
          </a:xfrm>
          <a:prstGeom prst="rect">
            <a:avLst/>
          </a:prstGeom>
          <a:noFill/>
          <a:ln>
            <a:noFill/>
          </a:ln>
        </p:spPr>
      </p:pic>
      <p:sp>
        <p:nvSpPr>
          <p:cNvPr id="609" name="Google Shape;609;p38"/>
          <p:cNvSpPr txBox="1"/>
          <p:nvPr/>
        </p:nvSpPr>
        <p:spPr>
          <a:xfrm>
            <a:off x="1258375" y="4066525"/>
            <a:ext cx="2272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Walter Turncoat"/>
                <a:ea typeface="Walter Turncoat"/>
                <a:cs typeface="Walter Turncoat"/>
                <a:sym typeface="Walter Turncoat"/>
              </a:rPr>
              <a:t>Signing of the Treaty in Rome</a:t>
            </a:r>
            <a:endParaRPr sz="1100">
              <a:latin typeface="Walter Turncoat"/>
              <a:ea typeface="Walter Turncoat"/>
              <a:cs typeface="Walter Turncoat"/>
              <a:sym typeface="Walter Turncoat"/>
            </a:endParaRPr>
          </a:p>
        </p:txBody>
      </p:sp>
      <p:pic>
        <p:nvPicPr>
          <p:cNvPr id="610" name="Google Shape;610;p38" title="Treaty of Rome 60 year anniversary_360p.mp4">
            <a:hlinkClick r:id="rId10"/>
          </p:cNvPr>
          <p:cNvPicPr preferRelativeResize="0"/>
          <p:nvPr/>
        </p:nvPicPr>
        <p:blipFill>
          <a:blip r:embed="rId11">
            <a:alphaModFix/>
          </a:blip>
          <a:stretch>
            <a:fillRect/>
          </a:stretch>
        </p:blipFill>
        <p:spPr>
          <a:xfrm>
            <a:off x="5281550" y="1716975"/>
            <a:ext cx="3199600" cy="239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1000"/>
                                        <p:tgtEl>
                                          <p:spTgt spid="6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4" name="Shape 614"/>
        <p:cNvGrpSpPr/>
        <p:nvPr/>
      </p:nvGrpSpPr>
      <p:grpSpPr>
        <a:xfrm>
          <a:off x="0" y="0"/>
          <a:ext cx="0" cy="0"/>
          <a:chOff x="0" y="0"/>
          <a:chExt cx="0" cy="0"/>
        </a:xfrm>
      </p:grpSpPr>
      <p:pic>
        <p:nvPicPr>
          <p:cNvPr id="615" name="Google Shape;615;p39"/>
          <p:cNvPicPr preferRelativeResize="0"/>
          <p:nvPr/>
        </p:nvPicPr>
        <p:blipFill rotWithShape="1">
          <a:blip r:embed="rId4">
            <a:alphaModFix/>
          </a:blip>
          <a:srcRect b="28729" l="0" r="0" t="28537"/>
          <a:stretch/>
        </p:blipFill>
        <p:spPr>
          <a:xfrm>
            <a:off x="2772188" y="28713"/>
            <a:ext cx="2516249" cy="514500"/>
          </a:xfrm>
          <a:prstGeom prst="rect">
            <a:avLst/>
          </a:prstGeom>
          <a:noFill/>
          <a:ln>
            <a:noFill/>
          </a:ln>
        </p:spPr>
      </p:pic>
      <p:pic>
        <p:nvPicPr>
          <p:cNvPr id="616" name="Google Shape;616;p39">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617" name="Google Shape;617;p39"/>
          <p:cNvSpPr txBox="1"/>
          <p:nvPr/>
        </p:nvSpPr>
        <p:spPr>
          <a:xfrm>
            <a:off x="1320600" y="1120025"/>
            <a:ext cx="6502800" cy="9543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1200"/>
              </a:spcBef>
              <a:spcAft>
                <a:spcPts val="0"/>
              </a:spcAft>
              <a:buNone/>
            </a:pPr>
            <a:r>
              <a:rPr lang="en" sz="2000">
                <a:solidFill>
                  <a:srgbClr val="0F0F0F"/>
                </a:solidFill>
                <a:latin typeface="Walter Turncoat"/>
                <a:ea typeface="Walter Turncoat"/>
                <a:cs typeface="Walter Turncoat"/>
                <a:sym typeface="Walter Turncoat"/>
              </a:rPr>
              <a:t>Ludwig von Beethoven dies in Vienna, Austria. (1827)</a:t>
            </a:r>
            <a:endParaRPr sz="2000">
              <a:solidFill>
                <a:srgbClr val="0F0F0F"/>
              </a:solidFill>
              <a:latin typeface="Walter Turncoat"/>
              <a:ea typeface="Walter Turncoat"/>
              <a:cs typeface="Walter Turncoat"/>
              <a:sym typeface="Walter Turncoat"/>
            </a:endParaRPr>
          </a:p>
          <a:p>
            <a:pPr indent="0" lvl="0" marL="0" rtl="0" algn="ctr">
              <a:lnSpc>
                <a:spcPct val="100000"/>
              </a:lnSpc>
              <a:spcBef>
                <a:spcPts val="1200"/>
              </a:spcBef>
              <a:spcAft>
                <a:spcPts val="1200"/>
              </a:spcAft>
              <a:buNone/>
            </a:pPr>
            <a:r>
              <a:rPr lang="en" sz="2000">
                <a:solidFill>
                  <a:srgbClr val="0F0F0F"/>
                </a:solidFill>
                <a:latin typeface="Walter Turncoat"/>
                <a:ea typeface="Walter Turncoat"/>
                <a:cs typeface="Walter Turncoat"/>
                <a:sym typeface="Walter Turncoat"/>
              </a:rPr>
              <a:t>Dr. Jonas Salk invents a vaccine to fight polio.</a:t>
            </a:r>
            <a:endParaRPr sz="2000">
              <a:solidFill>
                <a:srgbClr val="0F0F0F"/>
              </a:solidFill>
              <a:latin typeface="Walter Turncoat"/>
              <a:ea typeface="Walter Turncoat"/>
              <a:cs typeface="Walter Turncoat"/>
              <a:sym typeface="Walter Turncoat"/>
            </a:endParaRPr>
          </a:p>
        </p:txBody>
      </p:sp>
      <p:pic>
        <p:nvPicPr>
          <p:cNvPr id="618" name="Google Shape;618;p39"/>
          <p:cNvPicPr preferRelativeResize="0"/>
          <p:nvPr/>
        </p:nvPicPr>
        <p:blipFill>
          <a:blip r:embed="rId7">
            <a:alphaModFix/>
          </a:blip>
          <a:stretch>
            <a:fillRect/>
          </a:stretch>
        </p:blipFill>
        <p:spPr>
          <a:xfrm>
            <a:off x="5426037" y="-16025"/>
            <a:ext cx="402650" cy="603976"/>
          </a:xfrm>
          <a:prstGeom prst="rect">
            <a:avLst/>
          </a:prstGeom>
          <a:noFill/>
          <a:ln>
            <a:noFill/>
          </a:ln>
        </p:spPr>
      </p:pic>
      <p:pic>
        <p:nvPicPr>
          <p:cNvPr id="619" name="Google Shape;619;p39"/>
          <p:cNvPicPr preferRelativeResize="0"/>
          <p:nvPr/>
        </p:nvPicPr>
        <p:blipFill>
          <a:blip r:embed="rId8">
            <a:alphaModFix/>
          </a:blip>
          <a:stretch>
            <a:fillRect/>
          </a:stretch>
        </p:blipFill>
        <p:spPr>
          <a:xfrm>
            <a:off x="5688637" y="3225"/>
            <a:ext cx="376826" cy="565475"/>
          </a:xfrm>
          <a:prstGeom prst="rect">
            <a:avLst/>
          </a:prstGeom>
          <a:noFill/>
          <a:ln>
            <a:noFill/>
          </a:ln>
        </p:spPr>
      </p:pic>
      <p:pic>
        <p:nvPicPr>
          <p:cNvPr descr="Ludwig van Beethoven - Symphonies, Deafness &amp; Facts - Biography" id="620" name="Google Shape;620;p39">
            <a:hlinkClick r:id="rId9"/>
          </p:cNvPr>
          <p:cNvPicPr preferRelativeResize="0"/>
          <p:nvPr/>
        </p:nvPicPr>
        <p:blipFill>
          <a:blip r:embed="rId10">
            <a:alphaModFix/>
          </a:blip>
          <a:stretch>
            <a:fillRect/>
          </a:stretch>
        </p:blipFill>
        <p:spPr>
          <a:xfrm>
            <a:off x="7312150" y="3311650"/>
            <a:ext cx="1831850" cy="1831850"/>
          </a:xfrm>
          <a:prstGeom prst="rect">
            <a:avLst/>
          </a:prstGeom>
          <a:noFill/>
          <a:ln>
            <a:noFill/>
          </a:ln>
        </p:spPr>
      </p:pic>
      <p:pic>
        <p:nvPicPr>
          <p:cNvPr id="621" name="Google Shape;621;p39">
            <a:hlinkClick r:id="rId11"/>
          </p:cNvPr>
          <p:cNvPicPr preferRelativeResize="0"/>
          <p:nvPr/>
        </p:nvPicPr>
        <p:blipFill>
          <a:blip r:embed="rId12">
            <a:alphaModFix/>
          </a:blip>
          <a:stretch>
            <a:fillRect/>
          </a:stretch>
        </p:blipFill>
        <p:spPr>
          <a:xfrm>
            <a:off x="0" y="3059984"/>
            <a:ext cx="1652700" cy="2083516"/>
          </a:xfrm>
          <a:prstGeom prst="rect">
            <a:avLst/>
          </a:prstGeom>
          <a:noFill/>
          <a:ln>
            <a:noFill/>
          </a:ln>
        </p:spPr>
      </p:pic>
      <p:pic>
        <p:nvPicPr>
          <p:cNvPr id="622" name="Google Shape;622;p39">
            <a:hlinkClick r:id="rId13"/>
          </p:cNvPr>
          <p:cNvPicPr preferRelativeResize="0"/>
          <p:nvPr/>
        </p:nvPicPr>
        <p:blipFill>
          <a:blip r:embed="rId14">
            <a:alphaModFix/>
          </a:blip>
          <a:stretch>
            <a:fillRect/>
          </a:stretch>
        </p:blipFill>
        <p:spPr>
          <a:xfrm>
            <a:off x="354725" y="1518552"/>
            <a:ext cx="1118675" cy="1412425"/>
          </a:xfrm>
          <a:prstGeom prst="rect">
            <a:avLst/>
          </a:prstGeom>
          <a:noFill/>
          <a:ln>
            <a:noFill/>
          </a:ln>
        </p:spPr>
      </p:pic>
      <p:pic>
        <p:nvPicPr>
          <p:cNvPr id="623" name="Google Shape;623;p39">
            <a:hlinkClick r:id="rId15"/>
          </p:cNvPr>
          <p:cNvPicPr preferRelativeResize="0"/>
          <p:nvPr/>
        </p:nvPicPr>
        <p:blipFill>
          <a:blip r:embed="rId16">
            <a:alphaModFix/>
          </a:blip>
          <a:stretch>
            <a:fillRect/>
          </a:stretch>
        </p:blipFill>
        <p:spPr>
          <a:xfrm>
            <a:off x="7823400" y="1607225"/>
            <a:ext cx="1245875" cy="1573081"/>
          </a:xfrm>
          <a:prstGeom prst="rect">
            <a:avLst/>
          </a:prstGeom>
          <a:noFill/>
          <a:ln>
            <a:noFill/>
          </a:ln>
        </p:spPr>
      </p:pic>
      <p:grpSp>
        <p:nvGrpSpPr>
          <p:cNvPr id="624" name="Google Shape;624;p39"/>
          <p:cNvGrpSpPr/>
          <p:nvPr/>
        </p:nvGrpSpPr>
        <p:grpSpPr>
          <a:xfrm flipH="1">
            <a:off x="-40335" y="2571757"/>
            <a:ext cx="951333" cy="818909"/>
            <a:chOff x="5687963" y="76032"/>
            <a:chExt cx="951333" cy="818909"/>
          </a:xfrm>
        </p:grpSpPr>
        <p:grpSp>
          <p:nvGrpSpPr>
            <p:cNvPr id="625" name="Google Shape;625;p39"/>
            <p:cNvGrpSpPr/>
            <p:nvPr/>
          </p:nvGrpSpPr>
          <p:grpSpPr>
            <a:xfrm flipH="1" rot="-3187720">
              <a:off x="5923097" y="228671"/>
              <a:ext cx="638425" cy="513631"/>
              <a:chOff x="1113100" y="2199475"/>
              <a:chExt cx="801900" cy="709925"/>
            </a:xfrm>
          </p:grpSpPr>
          <p:sp>
            <p:nvSpPr>
              <p:cNvPr id="626" name="Google Shape;626;p39"/>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9"/>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8" name="Google Shape;628;p39"/>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grpSp>
        <p:nvGrpSpPr>
          <p:cNvPr id="629" name="Google Shape;629;p39"/>
          <p:cNvGrpSpPr/>
          <p:nvPr/>
        </p:nvGrpSpPr>
        <p:grpSpPr>
          <a:xfrm flipH="1">
            <a:off x="7226790" y="2571757"/>
            <a:ext cx="951333" cy="818909"/>
            <a:chOff x="5687963" y="76032"/>
            <a:chExt cx="951333" cy="818909"/>
          </a:xfrm>
        </p:grpSpPr>
        <p:grpSp>
          <p:nvGrpSpPr>
            <p:cNvPr id="630" name="Google Shape;630;p39"/>
            <p:cNvGrpSpPr/>
            <p:nvPr/>
          </p:nvGrpSpPr>
          <p:grpSpPr>
            <a:xfrm flipH="1" rot="-3187720">
              <a:off x="5923097" y="228671"/>
              <a:ext cx="638425" cy="513631"/>
              <a:chOff x="1113100" y="2199475"/>
              <a:chExt cx="801900" cy="709925"/>
            </a:xfrm>
          </p:grpSpPr>
          <p:sp>
            <p:nvSpPr>
              <p:cNvPr id="631" name="Google Shape;631;p39"/>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9"/>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3" name="Google Shape;633;p39"/>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a:t>
              </a:r>
              <a:endParaRPr sz="1300">
                <a:solidFill>
                  <a:srgbClr val="FFFFFF"/>
                </a:solidFill>
                <a:latin typeface="Walter Turncoat"/>
                <a:ea typeface="Walter Turncoat"/>
                <a:cs typeface="Walter Turncoat"/>
                <a:sym typeface="Walter Turncoat"/>
              </a:endParaRPr>
            </a:p>
          </p:txBody>
        </p:sp>
      </p:grpSp>
      <p:pic>
        <p:nvPicPr>
          <p:cNvPr descr="Vaccine Bota Sticker" id="634" name="Google Shape;634;p39">
            <a:hlinkClick r:id="rId17"/>
          </p:cNvPr>
          <p:cNvPicPr preferRelativeResize="0"/>
          <p:nvPr/>
        </p:nvPicPr>
        <p:blipFill>
          <a:blip r:embed="rId18">
            <a:alphaModFix/>
          </a:blip>
          <a:stretch>
            <a:fillRect/>
          </a:stretch>
        </p:blipFill>
        <p:spPr>
          <a:xfrm>
            <a:off x="1320600" y="2930975"/>
            <a:ext cx="1496929" cy="1412425"/>
          </a:xfrm>
          <a:prstGeom prst="rect">
            <a:avLst/>
          </a:prstGeom>
          <a:noFill/>
          <a:ln>
            <a:noFill/>
          </a:ln>
        </p:spPr>
      </p:pic>
      <p:pic>
        <p:nvPicPr>
          <p:cNvPr id="635" name="Google Shape;635;p39" title="yt1s.com - Poliomyelitis Poliovirus.mp4">
            <a:hlinkClick r:id="rId19"/>
          </p:cNvPr>
          <p:cNvPicPr preferRelativeResize="0"/>
          <p:nvPr/>
        </p:nvPicPr>
        <p:blipFill>
          <a:blip r:embed="rId20">
            <a:alphaModFix/>
          </a:blip>
          <a:stretch>
            <a:fillRect/>
          </a:stretch>
        </p:blipFill>
        <p:spPr>
          <a:xfrm>
            <a:off x="2239568" y="2031400"/>
            <a:ext cx="1960457" cy="1470350"/>
          </a:xfrm>
          <a:prstGeom prst="rect">
            <a:avLst/>
          </a:prstGeom>
          <a:noFill/>
          <a:ln>
            <a:noFill/>
          </a:ln>
        </p:spPr>
      </p:pic>
      <p:grpSp>
        <p:nvGrpSpPr>
          <p:cNvPr id="636" name="Google Shape;636;p39"/>
          <p:cNvGrpSpPr/>
          <p:nvPr/>
        </p:nvGrpSpPr>
        <p:grpSpPr>
          <a:xfrm>
            <a:off x="6550783" y="4832137"/>
            <a:ext cx="987744" cy="215140"/>
            <a:chOff x="271125" y="812725"/>
            <a:chExt cx="766525" cy="221725"/>
          </a:xfrm>
        </p:grpSpPr>
        <p:sp>
          <p:nvSpPr>
            <p:cNvPr id="637" name="Google Shape;637;p39"/>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9"/>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9" name="Google Shape;639;p39"/>
          <p:cNvSpPr txBox="1"/>
          <p:nvPr/>
        </p:nvSpPr>
        <p:spPr>
          <a:xfrm>
            <a:off x="5639400" y="4758600"/>
            <a:ext cx="987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Beethoven</a:t>
            </a:r>
            <a:endParaRPr sz="1300">
              <a:latin typeface="Walter Turncoat"/>
              <a:ea typeface="Walter Turncoat"/>
              <a:cs typeface="Walter Turncoat"/>
              <a:sym typeface="Walter Turncoat"/>
            </a:endParaRPr>
          </a:p>
        </p:txBody>
      </p:sp>
      <p:grpSp>
        <p:nvGrpSpPr>
          <p:cNvPr id="640" name="Google Shape;640;p39"/>
          <p:cNvGrpSpPr/>
          <p:nvPr/>
        </p:nvGrpSpPr>
        <p:grpSpPr>
          <a:xfrm flipH="1">
            <a:off x="1401733" y="4843487"/>
            <a:ext cx="987744" cy="215140"/>
            <a:chOff x="271125" y="812725"/>
            <a:chExt cx="766525" cy="221725"/>
          </a:xfrm>
        </p:grpSpPr>
        <p:sp>
          <p:nvSpPr>
            <p:cNvPr id="641" name="Google Shape;641;p39"/>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9"/>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39"/>
          <p:cNvSpPr txBox="1"/>
          <p:nvPr/>
        </p:nvSpPr>
        <p:spPr>
          <a:xfrm>
            <a:off x="2389475" y="4795100"/>
            <a:ext cx="1118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Jonas Salk</a:t>
            </a:r>
            <a:endParaRPr sz="1300">
              <a:latin typeface="Walter Turncoat"/>
              <a:ea typeface="Walter Turncoat"/>
              <a:cs typeface="Walter Turncoat"/>
              <a:sym typeface="Walter Turncoat"/>
            </a:endParaRPr>
          </a:p>
        </p:txBody>
      </p:sp>
      <p:pic>
        <p:nvPicPr>
          <p:cNvPr descr="Pop Music Singing Sticker by Demic" id="644" name="Google Shape;644;p39"/>
          <p:cNvPicPr preferRelativeResize="0"/>
          <p:nvPr/>
        </p:nvPicPr>
        <p:blipFill>
          <a:blip r:embed="rId21">
            <a:alphaModFix/>
          </a:blip>
          <a:stretch>
            <a:fillRect/>
          </a:stretch>
        </p:blipFill>
        <p:spPr>
          <a:xfrm>
            <a:off x="6127050" y="2952312"/>
            <a:ext cx="951325" cy="928301"/>
          </a:xfrm>
          <a:prstGeom prst="rect">
            <a:avLst/>
          </a:prstGeom>
          <a:noFill/>
          <a:ln>
            <a:noFill/>
          </a:ln>
        </p:spPr>
      </p:pic>
      <p:pic>
        <p:nvPicPr>
          <p:cNvPr id="645" name="Google Shape;645;p39" title="Beethoven  Für Elise  Piano Version.mp3">
            <a:hlinkClick r:id="rId22"/>
          </p:cNvPr>
          <p:cNvPicPr preferRelativeResize="0"/>
          <p:nvPr/>
        </p:nvPicPr>
        <p:blipFill>
          <a:blip r:embed="rId23">
            <a:alphaModFix/>
          </a:blip>
          <a:stretch>
            <a:fillRect/>
          </a:stretch>
        </p:blipFill>
        <p:spPr>
          <a:xfrm>
            <a:off x="6854950" y="3268225"/>
            <a:ext cx="457200" cy="457200"/>
          </a:xfrm>
          <a:prstGeom prst="rect">
            <a:avLst/>
          </a:prstGeom>
          <a:noFill/>
          <a:ln>
            <a:noFill/>
          </a:ln>
        </p:spPr>
      </p:pic>
      <p:pic>
        <p:nvPicPr>
          <p:cNvPr id="646" name="Google Shape;646;p39" title="Beethoven  Illustrating History.mp4">
            <a:hlinkClick r:id="rId24"/>
          </p:cNvPr>
          <p:cNvPicPr preferRelativeResize="0"/>
          <p:nvPr/>
        </p:nvPicPr>
        <p:blipFill>
          <a:blip r:embed="rId25">
            <a:alphaModFix/>
          </a:blip>
          <a:stretch>
            <a:fillRect/>
          </a:stretch>
        </p:blipFill>
        <p:spPr>
          <a:xfrm>
            <a:off x="4295201" y="3311650"/>
            <a:ext cx="1831850" cy="13738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1000"/>
                                        <p:tgtEl>
                                          <p:spTgt spid="6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1000"/>
                                        <p:tgtEl>
                                          <p:spTgt spid="6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0" name="Shape 650"/>
        <p:cNvGrpSpPr/>
        <p:nvPr/>
      </p:nvGrpSpPr>
      <p:grpSpPr>
        <a:xfrm>
          <a:off x="0" y="0"/>
          <a:ext cx="0" cy="0"/>
          <a:chOff x="0" y="0"/>
          <a:chExt cx="0" cy="0"/>
        </a:xfrm>
      </p:grpSpPr>
      <p:pic>
        <p:nvPicPr>
          <p:cNvPr id="651" name="Google Shape;651;p40"/>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652" name="Google Shape;652;p40">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653" name="Google Shape;653;p40"/>
          <p:cNvSpPr txBox="1"/>
          <p:nvPr/>
        </p:nvSpPr>
        <p:spPr>
          <a:xfrm>
            <a:off x="-48375" y="1257650"/>
            <a:ext cx="90777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0F0F0F"/>
                </a:solidFill>
                <a:latin typeface="Walter Turncoat"/>
                <a:ea typeface="Walter Turncoat"/>
                <a:cs typeface="Walter Turncoat"/>
                <a:sym typeface="Walter Turncoat"/>
              </a:rPr>
              <a:t>The biggest earthquake ever recorded strikes Anchorage, Alaska.  It measured 8.3 on the Richter scale. (1964)</a:t>
            </a:r>
            <a:endParaRPr sz="1600">
              <a:latin typeface="Walter Turncoat"/>
              <a:ea typeface="Walter Turncoat"/>
              <a:cs typeface="Walter Turncoat"/>
              <a:sym typeface="Walter Turncoat"/>
            </a:endParaRPr>
          </a:p>
        </p:txBody>
      </p:sp>
      <p:pic>
        <p:nvPicPr>
          <p:cNvPr id="654" name="Google Shape;654;p40"/>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655" name="Google Shape;655;p40"/>
          <p:cNvPicPr preferRelativeResize="0"/>
          <p:nvPr/>
        </p:nvPicPr>
        <p:blipFill>
          <a:blip r:embed="rId8">
            <a:alphaModFix/>
          </a:blip>
          <a:stretch>
            <a:fillRect/>
          </a:stretch>
        </p:blipFill>
        <p:spPr>
          <a:xfrm>
            <a:off x="3024250" y="4665775"/>
            <a:ext cx="284191" cy="440975"/>
          </a:xfrm>
          <a:prstGeom prst="rect">
            <a:avLst/>
          </a:prstGeom>
          <a:noFill/>
          <a:ln>
            <a:noFill/>
          </a:ln>
        </p:spPr>
      </p:pic>
      <p:pic>
        <p:nvPicPr>
          <p:cNvPr id="656" name="Google Shape;656;p40">
            <a:hlinkClick r:id="rId9"/>
          </p:cNvPr>
          <p:cNvPicPr preferRelativeResize="0"/>
          <p:nvPr/>
        </p:nvPicPr>
        <p:blipFill>
          <a:blip r:embed="rId10">
            <a:alphaModFix/>
          </a:blip>
          <a:stretch>
            <a:fillRect/>
          </a:stretch>
        </p:blipFill>
        <p:spPr>
          <a:xfrm>
            <a:off x="6788175" y="1918600"/>
            <a:ext cx="1531750" cy="1934025"/>
          </a:xfrm>
          <a:prstGeom prst="rect">
            <a:avLst/>
          </a:prstGeom>
          <a:noFill/>
          <a:ln>
            <a:noFill/>
          </a:ln>
        </p:spPr>
      </p:pic>
      <p:pic>
        <p:nvPicPr>
          <p:cNvPr id="657" name="Google Shape;657;p40" title="Alaska Earthquake.mp4">
            <a:hlinkClick r:id="rId11"/>
          </p:cNvPr>
          <p:cNvPicPr preferRelativeResize="0"/>
          <p:nvPr/>
        </p:nvPicPr>
        <p:blipFill>
          <a:blip r:embed="rId12">
            <a:alphaModFix/>
          </a:blip>
          <a:stretch>
            <a:fillRect/>
          </a:stretch>
        </p:blipFill>
        <p:spPr>
          <a:xfrm>
            <a:off x="3193025" y="1851400"/>
            <a:ext cx="2757950" cy="2068450"/>
          </a:xfrm>
          <a:prstGeom prst="rect">
            <a:avLst/>
          </a:prstGeom>
          <a:noFill/>
          <a:ln>
            <a:noFill/>
          </a:ln>
        </p:spPr>
      </p:pic>
      <p:pic>
        <p:nvPicPr>
          <p:cNvPr descr="Liquid [Hip]: The Scale" id="658" name="Google Shape;658;p40">
            <a:hlinkClick r:id="rId13"/>
          </p:cNvPr>
          <p:cNvPicPr preferRelativeResize="0"/>
          <p:nvPr/>
        </p:nvPicPr>
        <p:blipFill>
          <a:blip r:embed="rId14">
            <a:alphaModFix/>
          </a:blip>
          <a:stretch>
            <a:fillRect/>
          </a:stretch>
        </p:blipFill>
        <p:spPr>
          <a:xfrm>
            <a:off x="500453" y="1732075"/>
            <a:ext cx="1742207" cy="2732875"/>
          </a:xfrm>
          <a:prstGeom prst="rect">
            <a:avLst/>
          </a:prstGeom>
          <a:noFill/>
          <a:ln>
            <a:noFill/>
          </a:ln>
        </p:spPr>
      </p:pic>
      <p:grpSp>
        <p:nvGrpSpPr>
          <p:cNvPr id="659" name="Google Shape;659;p40"/>
          <p:cNvGrpSpPr/>
          <p:nvPr/>
        </p:nvGrpSpPr>
        <p:grpSpPr>
          <a:xfrm>
            <a:off x="8205149" y="2519257"/>
            <a:ext cx="938839" cy="818909"/>
            <a:chOff x="5845324" y="76032"/>
            <a:chExt cx="938839" cy="818909"/>
          </a:xfrm>
        </p:grpSpPr>
        <p:grpSp>
          <p:nvGrpSpPr>
            <p:cNvPr id="660" name="Google Shape;660;p40"/>
            <p:cNvGrpSpPr/>
            <p:nvPr/>
          </p:nvGrpSpPr>
          <p:grpSpPr>
            <a:xfrm flipH="1" rot="-3187720">
              <a:off x="5923097" y="228671"/>
              <a:ext cx="638425" cy="513631"/>
              <a:chOff x="1113100" y="2199475"/>
              <a:chExt cx="801900" cy="709925"/>
            </a:xfrm>
          </p:grpSpPr>
          <p:sp>
            <p:nvSpPr>
              <p:cNvPr id="661" name="Google Shape;661;p40"/>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0"/>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3" name="Google Shape;663;p40"/>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664" name="Google Shape;664;p40">
            <a:hlinkClick r:id="rId15"/>
          </p:cNvPr>
          <p:cNvPicPr preferRelativeResize="0"/>
          <p:nvPr/>
        </p:nvPicPr>
        <p:blipFill>
          <a:blip r:embed="rId16">
            <a:alphaModFix/>
          </a:blip>
          <a:stretch>
            <a:fillRect/>
          </a:stretch>
        </p:blipFill>
        <p:spPr>
          <a:xfrm flipH="1">
            <a:off x="7997300" y="3338175"/>
            <a:ext cx="1146700" cy="1813925"/>
          </a:xfrm>
          <a:prstGeom prst="rect">
            <a:avLst/>
          </a:prstGeom>
          <a:noFill/>
          <a:ln>
            <a:noFill/>
          </a:ln>
        </p:spPr>
      </p:pic>
      <p:grpSp>
        <p:nvGrpSpPr>
          <p:cNvPr id="665" name="Google Shape;665;p40"/>
          <p:cNvGrpSpPr/>
          <p:nvPr/>
        </p:nvGrpSpPr>
        <p:grpSpPr>
          <a:xfrm>
            <a:off x="7026433" y="4702537"/>
            <a:ext cx="987744" cy="215140"/>
            <a:chOff x="271125" y="812725"/>
            <a:chExt cx="766525" cy="221725"/>
          </a:xfrm>
        </p:grpSpPr>
        <p:sp>
          <p:nvSpPr>
            <p:cNvPr id="666" name="Google Shape;666;p40"/>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0"/>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8" name="Google Shape;668;p40"/>
          <p:cNvSpPr txBox="1"/>
          <p:nvPr/>
        </p:nvSpPr>
        <p:spPr>
          <a:xfrm>
            <a:off x="4905275" y="4629000"/>
            <a:ext cx="21975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Charles Francis Richter</a:t>
            </a:r>
            <a:endParaRPr sz="1300">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2" name="Shape 672"/>
        <p:cNvGrpSpPr/>
        <p:nvPr/>
      </p:nvGrpSpPr>
      <p:grpSpPr>
        <a:xfrm>
          <a:off x="0" y="0"/>
          <a:ext cx="0" cy="0"/>
          <a:chOff x="0" y="0"/>
          <a:chExt cx="0" cy="0"/>
        </a:xfrm>
      </p:grpSpPr>
      <p:pic>
        <p:nvPicPr>
          <p:cNvPr id="673" name="Google Shape;673;p41"/>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674" name="Google Shape;674;p41">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675" name="Google Shape;675;p41"/>
          <p:cNvSpPr txBox="1"/>
          <p:nvPr/>
        </p:nvSpPr>
        <p:spPr>
          <a:xfrm>
            <a:off x="209600" y="1362475"/>
            <a:ext cx="8730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Nathaniel Briggs patents the washing machine. (1797)</a:t>
            </a:r>
            <a:endParaRPr sz="2000">
              <a:latin typeface="Walter Turncoat"/>
              <a:ea typeface="Walter Turncoat"/>
              <a:cs typeface="Walter Turncoat"/>
              <a:sym typeface="Walter Turncoat"/>
            </a:endParaRPr>
          </a:p>
        </p:txBody>
      </p:sp>
      <p:pic>
        <p:nvPicPr>
          <p:cNvPr id="676" name="Google Shape;676;p41"/>
          <p:cNvPicPr preferRelativeResize="0"/>
          <p:nvPr/>
        </p:nvPicPr>
        <p:blipFill>
          <a:blip r:embed="rId7">
            <a:alphaModFix/>
          </a:blip>
          <a:stretch>
            <a:fillRect/>
          </a:stretch>
        </p:blipFill>
        <p:spPr>
          <a:xfrm>
            <a:off x="2653849" y="4584263"/>
            <a:ext cx="402650" cy="603976"/>
          </a:xfrm>
          <a:prstGeom prst="rect">
            <a:avLst/>
          </a:prstGeom>
          <a:noFill/>
          <a:ln>
            <a:noFill/>
          </a:ln>
        </p:spPr>
      </p:pic>
      <p:pic>
        <p:nvPicPr>
          <p:cNvPr id="677" name="Google Shape;677;p41"/>
          <p:cNvPicPr preferRelativeResize="0"/>
          <p:nvPr/>
        </p:nvPicPr>
        <p:blipFill>
          <a:blip r:embed="rId8">
            <a:alphaModFix/>
          </a:blip>
          <a:stretch>
            <a:fillRect/>
          </a:stretch>
        </p:blipFill>
        <p:spPr>
          <a:xfrm>
            <a:off x="2951625" y="4584138"/>
            <a:ext cx="402650" cy="604224"/>
          </a:xfrm>
          <a:prstGeom prst="rect">
            <a:avLst/>
          </a:prstGeom>
          <a:noFill/>
          <a:ln>
            <a:noFill/>
          </a:ln>
        </p:spPr>
      </p:pic>
      <p:pic>
        <p:nvPicPr>
          <p:cNvPr descr="March 28th Celebrates First Washing Machine Patent" id="678" name="Google Shape;678;p41"/>
          <p:cNvPicPr preferRelativeResize="0"/>
          <p:nvPr/>
        </p:nvPicPr>
        <p:blipFill>
          <a:blip r:embed="rId9">
            <a:alphaModFix/>
          </a:blip>
          <a:stretch>
            <a:fillRect/>
          </a:stretch>
        </p:blipFill>
        <p:spPr>
          <a:xfrm>
            <a:off x="694575" y="1933950"/>
            <a:ext cx="3214293" cy="2571450"/>
          </a:xfrm>
          <a:prstGeom prst="rect">
            <a:avLst/>
          </a:prstGeom>
          <a:noFill/>
          <a:ln>
            <a:noFill/>
          </a:ln>
        </p:spPr>
      </p:pic>
      <p:pic>
        <p:nvPicPr>
          <p:cNvPr id="679" name="Google Shape;679;p41" title="The history of the washing machine.mp4">
            <a:hlinkClick r:id="rId10"/>
          </p:cNvPr>
          <p:cNvPicPr preferRelativeResize="0"/>
          <p:nvPr/>
        </p:nvPicPr>
        <p:blipFill>
          <a:blip r:embed="rId11">
            <a:alphaModFix/>
          </a:blip>
          <a:stretch>
            <a:fillRect/>
          </a:stretch>
        </p:blipFill>
        <p:spPr>
          <a:xfrm>
            <a:off x="5133499" y="1855075"/>
            <a:ext cx="3338252" cy="2503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9"/>
                                        </p:tgtEl>
                                        <p:attrNameLst>
                                          <p:attrName>style.visibility</p:attrName>
                                        </p:attrNameLst>
                                      </p:cBhvr>
                                      <p:to>
                                        <p:strVal val="visible"/>
                                      </p:to>
                                    </p:set>
                                    <p:animEffect filter="fade" transition="in">
                                      <p:cBhvr>
                                        <p:cTn dur="1000"/>
                                        <p:tgtEl>
                                          <p:spTgt spid="6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3" name="Shape 683"/>
        <p:cNvGrpSpPr/>
        <p:nvPr/>
      </p:nvGrpSpPr>
      <p:grpSpPr>
        <a:xfrm>
          <a:off x="0" y="0"/>
          <a:ext cx="0" cy="0"/>
          <a:chOff x="0" y="0"/>
          <a:chExt cx="0" cy="0"/>
        </a:xfrm>
      </p:grpSpPr>
      <p:pic>
        <p:nvPicPr>
          <p:cNvPr id="684" name="Google Shape;684;p42"/>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685" name="Google Shape;685;p42">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686" name="Google Shape;686;p42"/>
          <p:cNvSpPr txBox="1"/>
          <p:nvPr/>
        </p:nvSpPr>
        <p:spPr>
          <a:xfrm>
            <a:off x="2588550" y="1354325"/>
            <a:ext cx="3966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F0F0F"/>
                </a:solidFill>
                <a:latin typeface="Walter Turncoat"/>
                <a:ea typeface="Walter Turncoat"/>
                <a:cs typeface="Walter Turncoat"/>
                <a:sym typeface="Walter Turncoat"/>
              </a:rPr>
              <a:t>Coca Cola is invented. (1886)</a:t>
            </a:r>
            <a:endParaRPr sz="2000">
              <a:latin typeface="Walter Turncoat"/>
              <a:ea typeface="Walter Turncoat"/>
              <a:cs typeface="Walter Turncoat"/>
              <a:sym typeface="Walter Turncoat"/>
            </a:endParaRPr>
          </a:p>
        </p:txBody>
      </p:sp>
      <p:pic>
        <p:nvPicPr>
          <p:cNvPr id="687" name="Google Shape;687;p42">
            <a:hlinkClick r:id="rId7"/>
          </p:cNvPr>
          <p:cNvPicPr preferRelativeResize="0"/>
          <p:nvPr/>
        </p:nvPicPr>
        <p:blipFill>
          <a:blip r:embed="rId8">
            <a:alphaModFix/>
          </a:blip>
          <a:stretch>
            <a:fillRect/>
          </a:stretch>
        </p:blipFill>
        <p:spPr>
          <a:xfrm>
            <a:off x="1362372" y="3195600"/>
            <a:ext cx="1474825" cy="1474825"/>
          </a:xfrm>
          <a:prstGeom prst="rect">
            <a:avLst/>
          </a:prstGeom>
          <a:noFill/>
          <a:ln>
            <a:noFill/>
          </a:ln>
        </p:spPr>
      </p:pic>
      <p:pic>
        <p:nvPicPr>
          <p:cNvPr id="688" name="Google Shape;688;p42">
            <a:hlinkClick r:id="rId9"/>
          </p:cNvPr>
          <p:cNvPicPr preferRelativeResize="0"/>
          <p:nvPr/>
        </p:nvPicPr>
        <p:blipFill>
          <a:blip r:embed="rId10">
            <a:alphaModFix/>
          </a:blip>
          <a:stretch>
            <a:fillRect/>
          </a:stretch>
        </p:blipFill>
        <p:spPr>
          <a:xfrm>
            <a:off x="6828450" y="1941400"/>
            <a:ext cx="1527233" cy="1928325"/>
          </a:xfrm>
          <a:prstGeom prst="rect">
            <a:avLst/>
          </a:prstGeom>
          <a:noFill/>
          <a:ln>
            <a:noFill/>
          </a:ln>
        </p:spPr>
      </p:pic>
      <p:grpSp>
        <p:nvGrpSpPr>
          <p:cNvPr id="689" name="Google Shape;689;p42"/>
          <p:cNvGrpSpPr/>
          <p:nvPr/>
        </p:nvGrpSpPr>
        <p:grpSpPr>
          <a:xfrm>
            <a:off x="8291824" y="2736457"/>
            <a:ext cx="938839" cy="818909"/>
            <a:chOff x="5845324" y="76032"/>
            <a:chExt cx="938839" cy="818909"/>
          </a:xfrm>
        </p:grpSpPr>
        <p:grpSp>
          <p:nvGrpSpPr>
            <p:cNvPr id="690" name="Google Shape;690;p42"/>
            <p:cNvGrpSpPr/>
            <p:nvPr/>
          </p:nvGrpSpPr>
          <p:grpSpPr>
            <a:xfrm flipH="1" rot="-3187720">
              <a:off x="5923097" y="228671"/>
              <a:ext cx="638425" cy="513631"/>
              <a:chOff x="1113100" y="2199475"/>
              <a:chExt cx="801900" cy="709925"/>
            </a:xfrm>
          </p:grpSpPr>
          <p:sp>
            <p:nvSpPr>
              <p:cNvPr id="691" name="Google Shape;691;p42"/>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2"/>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3" name="Google Shape;693;p42"/>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descr="Coca-Cola - Wikipedia" id="694" name="Google Shape;694;p42">
            <a:hlinkClick r:id="rId11"/>
          </p:cNvPr>
          <p:cNvPicPr preferRelativeResize="0"/>
          <p:nvPr/>
        </p:nvPicPr>
        <p:blipFill>
          <a:blip r:embed="rId12">
            <a:alphaModFix/>
          </a:blip>
          <a:stretch>
            <a:fillRect/>
          </a:stretch>
        </p:blipFill>
        <p:spPr>
          <a:xfrm>
            <a:off x="273825" y="1466075"/>
            <a:ext cx="1276100" cy="1576350"/>
          </a:xfrm>
          <a:prstGeom prst="rect">
            <a:avLst/>
          </a:prstGeom>
          <a:noFill/>
          <a:ln>
            <a:noFill/>
          </a:ln>
        </p:spPr>
      </p:pic>
      <p:pic>
        <p:nvPicPr>
          <p:cNvPr id="695" name="Google Shape;695;p42" title="coca cola.mp4">
            <a:hlinkClick r:id="rId13"/>
          </p:cNvPr>
          <p:cNvPicPr preferRelativeResize="0"/>
          <p:nvPr/>
        </p:nvPicPr>
        <p:blipFill>
          <a:blip r:embed="rId14">
            <a:alphaModFix/>
          </a:blip>
          <a:stretch>
            <a:fillRect/>
          </a:stretch>
        </p:blipFill>
        <p:spPr>
          <a:xfrm>
            <a:off x="3049287" y="2003875"/>
            <a:ext cx="3045425" cy="2284069"/>
          </a:xfrm>
          <a:prstGeom prst="rect">
            <a:avLst/>
          </a:prstGeom>
          <a:noFill/>
          <a:ln>
            <a:noFill/>
          </a:ln>
        </p:spPr>
      </p:pic>
      <p:pic>
        <p:nvPicPr>
          <p:cNvPr id="696" name="Google Shape;696;p42">
            <a:hlinkClick r:id="rId15"/>
          </p:cNvPr>
          <p:cNvPicPr preferRelativeResize="0"/>
          <p:nvPr/>
        </p:nvPicPr>
        <p:blipFill>
          <a:blip r:embed="rId16">
            <a:alphaModFix/>
          </a:blip>
          <a:stretch>
            <a:fillRect/>
          </a:stretch>
        </p:blipFill>
        <p:spPr>
          <a:xfrm>
            <a:off x="7142850" y="4102026"/>
            <a:ext cx="1038925" cy="960850"/>
          </a:xfrm>
          <a:prstGeom prst="rect">
            <a:avLst/>
          </a:prstGeom>
          <a:noFill/>
          <a:ln>
            <a:noFill/>
          </a:ln>
        </p:spPr>
      </p:pic>
      <p:sp>
        <p:nvSpPr>
          <p:cNvPr id="697" name="Google Shape;697;p42"/>
          <p:cNvSpPr txBox="1"/>
          <p:nvPr/>
        </p:nvSpPr>
        <p:spPr>
          <a:xfrm>
            <a:off x="96425" y="2968913"/>
            <a:ext cx="2104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Walter Turncoat"/>
                <a:ea typeface="Walter Turncoat"/>
                <a:cs typeface="Walter Turncoat"/>
                <a:sym typeface="Walter Turncoat"/>
              </a:rPr>
              <a:t>John Stith Pemberton</a:t>
            </a:r>
            <a:endParaRPr sz="1100">
              <a:latin typeface="Walter Turncoat"/>
              <a:ea typeface="Walter Turncoat"/>
              <a:cs typeface="Walter Turncoat"/>
              <a:sym typeface="Walter Turncoat"/>
            </a:endParaRPr>
          </a:p>
        </p:txBody>
      </p:sp>
      <p:pic>
        <p:nvPicPr>
          <p:cNvPr id="698" name="Google Shape;698;p42"/>
          <p:cNvPicPr preferRelativeResize="0"/>
          <p:nvPr/>
        </p:nvPicPr>
        <p:blipFill>
          <a:blip r:embed="rId17">
            <a:alphaModFix/>
          </a:blip>
          <a:stretch>
            <a:fillRect/>
          </a:stretch>
        </p:blipFill>
        <p:spPr>
          <a:xfrm>
            <a:off x="2653849" y="4584263"/>
            <a:ext cx="402650" cy="603976"/>
          </a:xfrm>
          <a:prstGeom prst="rect">
            <a:avLst/>
          </a:prstGeom>
          <a:noFill/>
          <a:ln>
            <a:noFill/>
          </a:ln>
        </p:spPr>
      </p:pic>
      <p:pic>
        <p:nvPicPr>
          <p:cNvPr id="699" name="Google Shape;699;p42"/>
          <p:cNvPicPr preferRelativeResize="0"/>
          <p:nvPr/>
        </p:nvPicPr>
        <p:blipFill>
          <a:blip r:embed="rId18">
            <a:alphaModFix/>
          </a:blip>
          <a:stretch>
            <a:fillRect/>
          </a:stretch>
        </p:blipFill>
        <p:spPr>
          <a:xfrm>
            <a:off x="2915800" y="4575800"/>
            <a:ext cx="413775" cy="620899"/>
          </a:xfrm>
          <a:prstGeom prst="rect">
            <a:avLst/>
          </a:prstGeom>
          <a:noFill/>
          <a:ln>
            <a:noFill/>
          </a:ln>
        </p:spPr>
      </p:pic>
      <p:grpSp>
        <p:nvGrpSpPr>
          <p:cNvPr id="700" name="Google Shape;700;p42"/>
          <p:cNvGrpSpPr/>
          <p:nvPr/>
        </p:nvGrpSpPr>
        <p:grpSpPr>
          <a:xfrm flipH="1">
            <a:off x="709453" y="3617382"/>
            <a:ext cx="951333" cy="818909"/>
            <a:chOff x="5687963" y="76032"/>
            <a:chExt cx="951333" cy="818909"/>
          </a:xfrm>
        </p:grpSpPr>
        <p:grpSp>
          <p:nvGrpSpPr>
            <p:cNvPr id="701" name="Google Shape;701;p42"/>
            <p:cNvGrpSpPr/>
            <p:nvPr/>
          </p:nvGrpSpPr>
          <p:grpSpPr>
            <a:xfrm flipH="1" rot="-3187720">
              <a:off x="5923097" y="228671"/>
              <a:ext cx="638425" cy="513631"/>
              <a:chOff x="1113100" y="2199475"/>
              <a:chExt cx="801900" cy="709925"/>
            </a:xfrm>
          </p:grpSpPr>
          <p:sp>
            <p:nvSpPr>
              <p:cNvPr id="702" name="Google Shape;702;p42"/>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2"/>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4" name="Google Shape;704;p42"/>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Tour</a:t>
              </a:r>
              <a:endParaRPr sz="1300">
                <a:solidFill>
                  <a:srgbClr val="FFFFFF"/>
                </a:solidFill>
                <a:latin typeface="Walter Turncoat"/>
                <a:ea typeface="Walter Turncoat"/>
                <a:cs typeface="Walter Turncoat"/>
                <a:sym typeface="Walter Turncoat"/>
              </a:endParaRPr>
            </a:p>
          </p:txBody>
        </p:sp>
      </p:grpSp>
      <p:grpSp>
        <p:nvGrpSpPr>
          <p:cNvPr id="705" name="Google Shape;705;p42"/>
          <p:cNvGrpSpPr/>
          <p:nvPr/>
        </p:nvGrpSpPr>
        <p:grpSpPr>
          <a:xfrm>
            <a:off x="6555447" y="4575762"/>
            <a:ext cx="587388" cy="215140"/>
            <a:chOff x="271125" y="812725"/>
            <a:chExt cx="766525" cy="221725"/>
          </a:xfrm>
        </p:grpSpPr>
        <p:sp>
          <p:nvSpPr>
            <p:cNvPr id="706" name="Google Shape;706;p42"/>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2"/>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8" name="Google Shape;708;p42"/>
          <p:cNvSpPr txBox="1"/>
          <p:nvPr/>
        </p:nvSpPr>
        <p:spPr>
          <a:xfrm>
            <a:off x="5585350" y="4575750"/>
            <a:ext cx="1203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commercial</a:t>
            </a:r>
            <a:endParaRPr sz="1300">
              <a:latin typeface="Walter Turncoat"/>
              <a:ea typeface="Walter Turncoat"/>
              <a:cs typeface="Walter Turncoat"/>
              <a:sym typeface="Walter Turnco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5"/>
                                        </p:tgtEl>
                                        <p:attrNameLst>
                                          <p:attrName>style.visibility</p:attrName>
                                        </p:attrNameLst>
                                      </p:cBhvr>
                                      <p:to>
                                        <p:strVal val="visible"/>
                                      </p:to>
                                    </p:set>
                                    <p:animEffect filter="fade" transition="in">
                                      <p:cBhvr>
                                        <p:cTn dur="1000"/>
                                        <p:tgtEl>
                                          <p:spTgt spid="6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2" name="Shape 712"/>
        <p:cNvGrpSpPr/>
        <p:nvPr/>
      </p:nvGrpSpPr>
      <p:grpSpPr>
        <a:xfrm>
          <a:off x="0" y="0"/>
          <a:ext cx="0" cy="0"/>
          <a:chOff x="0" y="0"/>
          <a:chExt cx="0" cy="0"/>
        </a:xfrm>
      </p:grpSpPr>
      <p:pic>
        <p:nvPicPr>
          <p:cNvPr id="713" name="Google Shape;713;p43"/>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714" name="Google Shape;714;p43">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715" name="Google Shape;715;p43"/>
          <p:cNvSpPr txBox="1"/>
          <p:nvPr/>
        </p:nvSpPr>
        <p:spPr>
          <a:xfrm>
            <a:off x="0" y="1370800"/>
            <a:ext cx="9144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0F0F0F"/>
                </a:solidFill>
                <a:latin typeface="Walter Turncoat"/>
                <a:ea typeface="Walter Turncoat"/>
                <a:cs typeface="Walter Turncoat"/>
                <a:sym typeface="Walter Turncoat"/>
              </a:rPr>
              <a:t>The 15th amendment goes into effect, giving black men the right to vote. (1870)</a:t>
            </a:r>
            <a:endParaRPr sz="1800">
              <a:latin typeface="Walter Turncoat"/>
              <a:ea typeface="Walter Turncoat"/>
              <a:cs typeface="Walter Turncoat"/>
              <a:sym typeface="Walter Turncoat"/>
            </a:endParaRPr>
          </a:p>
        </p:txBody>
      </p:sp>
      <p:pic>
        <p:nvPicPr>
          <p:cNvPr id="716" name="Google Shape;716;p43"/>
          <p:cNvPicPr preferRelativeResize="0"/>
          <p:nvPr/>
        </p:nvPicPr>
        <p:blipFill>
          <a:blip r:embed="rId7">
            <a:alphaModFix/>
          </a:blip>
          <a:stretch>
            <a:fillRect/>
          </a:stretch>
        </p:blipFill>
        <p:spPr>
          <a:xfrm>
            <a:off x="2609450" y="4537850"/>
            <a:ext cx="424849" cy="637549"/>
          </a:xfrm>
          <a:prstGeom prst="rect">
            <a:avLst/>
          </a:prstGeom>
          <a:noFill/>
          <a:ln>
            <a:noFill/>
          </a:ln>
        </p:spPr>
      </p:pic>
      <p:pic>
        <p:nvPicPr>
          <p:cNvPr id="717" name="Google Shape;717;p43"/>
          <p:cNvPicPr preferRelativeResize="0"/>
          <p:nvPr/>
        </p:nvPicPr>
        <p:blipFill>
          <a:blip r:embed="rId8">
            <a:alphaModFix/>
          </a:blip>
          <a:stretch>
            <a:fillRect/>
          </a:stretch>
        </p:blipFill>
        <p:spPr>
          <a:xfrm>
            <a:off x="2898075" y="4534950"/>
            <a:ext cx="424850" cy="637276"/>
          </a:xfrm>
          <a:prstGeom prst="rect">
            <a:avLst/>
          </a:prstGeom>
          <a:noFill/>
          <a:ln>
            <a:noFill/>
          </a:ln>
        </p:spPr>
      </p:pic>
      <p:pic>
        <p:nvPicPr>
          <p:cNvPr id="718" name="Google Shape;718;p43">
            <a:hlinkClick r:id="rId9"/>
          </p:cNvPr>
          <p:cNvPicPr preferRelativeResize="0"/>
          <p:nvPr/>
        </p:nvPicPr>
        <p:blipFill>
          <a:blip r:embed="rId10">
            <a:alphaModFix/>
          </a:blip>
          <a:stretch>
            <a:fillRect/>
          </a:stretch>
        </p:blipFill>
        <p:spPr>
          <a:xfrm>
            <a:off x="6884900" y="2177662"/>
            <a:ext cx="1397625" cy="1764675"/>
          </a:xfrm>
          <a:prstGeom prst="rect">
            <a:avLst/>
          </a:prstGeom>
          <a:noFill/>
          <a:ln>
            <a:noFill/>
          </a:ln>
        </p:spPr>
      </p:pic>
      <p:pic>
        <p:nvPicPr>
          <p:cNvPr id="719" name="Google Shape;719;p43" title="The 15th Amendment Explained.mp4">
            <a:hlinkClick r:id="rId11"/>
          </p:cNvPr>
          <p:cNvPicPr preferRelativeResize="0"/>
          <p:nvPr/>
        </p:nvPicPr>
        <p:blipFill>
          <a:blip r:embed="rId12">
            <a:alphaModFix/>
          </a:blip>
          <a:stretch>
            <a:fillRect/>
          </a:stretch>
        </p:blipFill>
        <p:spPr>
          <a:xfrm>
            <a:off x="3245112" y="2064825"/>
            <a:ext cx="2653775" cy="1990325"/>
          </a:xfrm>
          <a:prstGeom prst="rect">
            <a:avLst/>
          </a:prstGeom>
          <a:noFill/>
          <a:ln>
            <a:noFill/>
          </a:ln>
        </p:spPr>
      </p:pic>
      <p:pic>
        <p:nvPicPr>
          <p:cNvPr descr="Amazon.com: Fifteenth 15th Amendment poster Constitution Black Lives Matter  Slavery Slave African American art Civil Right Vote Equality Attorney  Lawyer art America US History Teachers Back to School decor: Handmade" id="720" name="Google Shape;720;p43"/>
          <p:cNvPicPr preferRelativeResize="0"/>
          <p:nvPr/>
        </p:nvPicPr>
        <p:blipFill>
          <a:blip r:embed="rId13">
            <a:alphaModFix/>
          </a:blip>
          <a:stretch>
            <a:fillRect/>
          </a:stretch>
        </p:blipFill>
        <p:spPr>
          <a:xfrm>
            <a:off x="437125" y="2005275"/>
            <a:ext cx="1894549" cy="2109401"/>
          </a:xfrm>
          <a:prstGeom prst="rect">
            <a:avLst/>
          </a:prstGeom>
          <a:noFill/>
          <a:ln>
            <a:noFill/>
          </a:ln>
        </p:spPr>
      </p:pic>
      <p:grpSp>
        <p:nvGrpSpPr>
          <p:cNvPr id="721" name="Google Shape;721;p43"/>
          <p:cNvGrpSpPr/>
          <p:nvPr/>
        </p:nvGrpSpPr>
        <p:grpSpPr>
          <a:xfrm>
            <a:off x="8205149" y="2736457"/>
            <a:ext cx="938839" cy="818909"/>
            <a:chOff x="5845324" y="76032"/>
            <a:chExt cx="938839" cy="818909"/>
          </a:xfrm>
        </p:grpSpPr>
        <p:grpSp>
          <p:nvGrpSpPr>
            <p:cNvPr id="722" name="Google Shape;722;p43"/>
            <p:cNvGrpSpPr/>
            <p:nvPr/>
          </p:nvGrpSpPr>
          <p:grpSpPr>
            <a:xfrm flipH="1" rot="-3187720">
              <a:off x="5923097" y="228671"/>
              <a:ext cx="638425" cy="513631"/>
              <a:chOff x="1113100" y="2199475"/>
              <a:chExt cx="801900" cy="709925"/>
            </a:xfrm>
          </p:grpSpPr>
          <p:sp>
            <p:nvSpPr>
              <p:cNvPr id="723" name="Google Shape;723;p43"/>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3"/>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5" name="Google Shape;725;p43"/>
            <p:cNvSpPr txBox="1"/>
            <p:nvPr/>
          </p:nvSpPr>
          <p:spPr>
            <a:xfrm>
              <a:off x="5926163" y="293025"/>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1000"/>
                                        <p:tgtEl>
                                          <p:spTgt spid="7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9" name="Shape 729"/>
        <p:cNvGrpSpPr/>
        <p:nvPr/>
      </p:nvGrpSpPr>
      <p:grpSpPr>
        <a:xfrm>
          <a:off x="0" y="0"/>
          <a:ext cx="0" cy="0"/>
          <a:chOff x="0" y="0"/>
          <a:chExt cx="0" cy="0"/>
        </a:xfrm>
      </p:grpSpPr>
      <p:pic>
        <p:nvPicPr>
          <p:cNvPr id="730" name="Google Shape;730;p44"/>
          <p:cNvPicPr preferRelativeResize="0"/>
          <p:nvPr/>
        </p:nvPicPr>
        <p:blipFill rotWithShape="1">
          <a:blip r:embed="rId4">
            <a:alphaModFix/>
          </a:blip>
          <a:srcRect b="28729" l="0" r="0" t="28537"/>
          <a:stretch/>
        </p:blipFill>
        <p:spPr>
          <a:xfrm>
            <a:off x="0" y="4629000"/>
            <a:ext cx="2516249" cy="514500"/>
          </a:xfrm>
          <a:prstGeom prst="rect">
            <a:avLst/>
          </a:prstGeom>
          <a:noFill/>
          <a:ln>
            <a:noFill/>
          </a:ln>
        </p:spPr>
      </p:pic>
      <p:pic>
        <p:nvPicPr>
          <p:cNvPr id="731" name="Google Shape;731;p44">
            <a:hlinkClick action="ppaction://hlinksldjump" r:id="rId5"/>
          </p:cNvPr>
          <p:cNvPicPr preferRelativeResize="0"/>
          <p:nvPr/>
        </p:nvPicPr>
        <p:blipFill>
          <a:blip r:embed="rId6">
            <a:alphaModFix/>
          </a:blip>
          <a:stretch>
            <a:fillRect/>
          </a:stretch>
        </p:blipFill>
        <p:spPr>
          <a:xfrm>
            <a:off x="-6" y="0"/>
            <a:ext cx="500450" cy="571950"/>
          </a:xfrm>
          <a:prstGeom prst="rect">
            <a:avLst/>
          </a:prstGeom>
          <a:noFill/>
          <a:ln>
            <a:noFill/>
          </a:ln>
        </p:spPr>
      </p:pic>
      <p:sp>
        <p:nvSpPr>
          <p:cNvPr id="732" name="Google Shape;732;p44"/>
          <p:cNvSpPr txBox="1"/>
          <p:nvPr/>
        </p:nvSpPr>
        <p:spPr>
          <a:xfrm>
            <a:off x="1536000" y="1332125"/>
            <a:ext cx="6072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F0F0F"/>
                </a:solidFill>
                <a:latin typeface="Walter Turncoat"/>
                <a:ea typeface="Walter Turncoat"/>
                <a:cs typeface="Walter Turncoat"/>
                <a:sym typeface="Walter Turncoat"/>
              </a:rPr>
              <a:t> The Eiffel Tower opens in Paris, France (1889)</a:t>
            </a:r>
            <a:endParaRPr sz="2000">
              <a:latin typeface="Walter Turncoat"/>
              <a:ea typeface="Walter Turncoat"/>
              <a:cs typeface="Walter Turncoat"/>
              <a:sym typeface="Walter Turncoat"/>
            </a:endParaRPr>
          </a:p>
        </p:txBody>
      </p:sp>
      <p:pic>
        <p:nvPicPr>
          <p:cNvPr id="733" name="Google Shape;733;p44">
            <a:hlinkClick r:id="rId7"/>
          </p:cNvPr>
          <p:cNvPicPr preferRelativeResize="0"/>
          <p:nvPr/>
        </p:nvPicPr>
        <p:blipFill>
          <a:blip r:embed="rId8">
            <a:alphaModFix/>
          </a:blip>
          <a:stretch>
            <a:fillRect/>
          </a:stretch>
        </p:blipFill>
        <p:spPr>
          <a:xfrm>
            <a:off x="6804250" y="2708800"/>
            <a:ext cx="2339750" cy="2434700"/>
          </a:xfrm>
          <a:prstGeom prst="rect">
            <a:avLst/>
          </a:prstGeom>
          <a:noFill/>
          <a:ln>
            <a:noFill/>
          </a:ln>
        </p:spPr>
      </p:pic>
      <p:pic>
        <p:nvPicPr>
          <p:cNvPr id="734" name="Google Shape;734;p44">
            <a:hlinkClick r:id="rId9"/>
          </p:cNvPr>
          <p:cNvPicPr preferRelativeResize="0"/>
          <p:nvPr/>
        </p:nvPicPr>
        <p:blipFill>
          <a:blip r:embed="rId10">
            <a:alphaModFix/>
          </a:blip>
          <a:stretch>
            <a:fillRect/>
          </a:stretch>
        </p:blipFill>
        <p:spPr>
          <a:xfrm>
            <a:off x="838425" y="2282825"/>
            <a:ext cx="1198725" cy="1513550"/>
          </a:xfrm>
          <a:prstGeom prst="rect">
            <a:avLst/>
          </a:prstGeom>
          <a:noFill/>
          <a:ln>
            <a:noFill/>
          </a:ln>
        </p:spPr>
      </p:pic>
      <p:grpSp>
        <p:nvGrpSpPr>
          <p:cNvPr id="735" name="Google Shape;735;p44"/>
          <p:cNvGrpSpPr/>
          <p:nvPr/>
        </p:nvGrpSpPr>
        <p:grpSpPr>
          <a:xfrm flipH="1">
            <a:off x="40303" y="2512907"/>
            <a:ext cx="951333" cy="818909"/>
            <a:chOff x="5687963" y="76032"/>
            <a:chExt cx="951333" cy="818909"/>
          </a:xfrm>
        </p:grpSpPr>
        <p:grpSp>
          <p:nvGrpSpPr>
            <p:cNvPr id="736" name="Google Shape;736;p44"/>
            <p:cNvGrpSpPr/>
            <p:nvPr/>
          </p:nvGrpSpPr>
          <p:grpSpPr>
            <a:xfrm flipH="1" rot="-3187720">
              <a:off x="5923097" y="228671"/>
              <a:ext cx="638425" cy="513631"/>
              <a:chOff x="1113100" y="2199475"/>
              <a:chExt cx="801900" cy="709925"/>
            </a:xfrm>
          </p:grpSpPr>
          <p:sp>
            <p:nvSpPr>
              <p:cNvPr id="737" name="Google Shape;737;p44"/>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4"/>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9" name="Google Shape;739;p44"/>
            <p:cNvSpPr txBox="1"/>
            <p:nvPr/>
          </p:nvSpPr>
          <p:spPr>
            <a:xfrm>
              <a:off x="5687963" y="293038"/>
              <a:ext cx="858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Walter Turncoat"/>
                  <a:ea typeface="Walter Turncoat"/>
                  <a:cs typeface="Walter Turncoat"/>
                  <a:sym typeface="Walter Turncoat"/>
                </a:rPr>
                <a:t>Books</a:t>
              </a:r>
              <a:endParaRPr sz="1300">
                <a:solidFill>
                  <a:srgbClr val="FFFFFF"/>
                </a:solidFill>
                <a:latin typeface="Walter Turncoat"/>
                <a:ea typeface="Walter Turncoat"/>
                <a:cs typeface="Walter Turncoat"/>
                <a:sym typeface="Walter Turncoat"/>
              </a:endParaRPr>
            </a:p>
          </p:txBody>
        </p:sp>
      </p:grpSp>
      <p:pic>
        <p:nvPicPr>
          <p:cNvPr id="740" name="Google Shape;740;p44" title="Eiffel Tower Facts for Kids _ Learning Video.mp4">
            <a:hlinkClick r:id="rId11"/>
          </p:cNvPr>
          <p:cNvPicPr preferRelativeResize="0"/>
          <p:nvPr/>
        </p:nvPicPr>
        <p:blipFill>
          <a:blip r:embed="rId12">
            <a:alphaModFix/>
          </a:blip>
          <a:stretch>
            <a:fillRect/>
          </a:stretch>
        </p:blipFill>
        <p:spPr>
          <a:xfrm>
            <a:off x="3249925" y="1969050"/>
            <a:ext cx="2644150" cy="1983125"/>
          </a:xfrm>
          <a:prstGeom prst="rect">
            <a:avLst/>
          </a:prstGeom>
          <a:noFill/>
          <a:ln>
            <a:noFill/>
          </a:ln>
        </p:spPr>
      </p:pic>
      <p:grpSp>
        <p:nvGrpSpPr>
          <p:cNvPr id="741" name="Google Shape;741;p44"/>
          <p:cNvGrpSpPr/>
          <p:nvPr/>
        </p:nvGrpSpPr>
        <p:grpSpPr>
          <a:xfrm>
            <a:off x="6046420" y="4702487"/>
            <a:ext cx="1281936" cy="215140"/>
            <a:chOff x="271125" y="812725"/>
            <a:chExt cx="766525" cy="221725"/>
          </a:xfrm>
        </p:grpSpPr>
        <p:sp>
          <p:nvSpPr>
            <p:cNvPr id="742" name="Google Shape;742;p44"/>
            <p:cNvSpPr/>
            <p:nvPr/>
          </p:nvSpPr>
          <p:spPr>
            <a:xfrm>
              <a:off x="271125" y="921200"/>
              <a:ext cx="695775" cy="7077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4"/>
            <p:cNvSpPr/>
            <p:nvPr/>
          </p:nvSpPr>
          <p:spPr>
            <a:xfrm>
              <a:off x="858375" y="812725"/>
              <a:ext cx="179275" cy="221725"/>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4" name="Google Shape;744;p44"/>
          <p:cNvSpPr txBox="1"/>
          <p:nvPr/>
        </p:nvSpPr>
        <p:spPr>
          <a:xfrm>
            <a:off x="4549400" y="4693800"/>
            <a:ext cx="1605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Walter Turncoat"/>
                <a:ea typeface="Walter Turncoat"/>
                <a:cs typeface="Walter Turncoat"/>
                <a:sym typeface="Walter Turncoat"/>
              </a:rPr>
              <a:t>360 Virtual Tour</a:t>
            </a:r>
            <a:endParaRPr sz="1300">
              <a:latin typeface="Walter Turncoat"/>
              <a:ea typeface="Walter Turncoat"/>
              <a:cs typeface="Walter Turncoat"/>
              <a:sym typeface="Walter Turncoat"/>
            </a:endParaRPr>
          </a:p>
        </p:txBody>
      </p:sp>
      <p:pic>
        <p:nvPicPr>
          <p:cNvPr id="745" name="Google Shape;745;p44">
            <a:hlinkClick r:id="rId13"/>
          </p:cNvPr>
          <p:cNvPicPr preferRelativeResize="0"/>
          <p:nvPr/>
        </p:nvPicPr>
        <p:blipFill rotWithShape="1">
          <a:blip r:embed="rId14">
            <a:alphaModFix/>
          </a:blip>
          <a:srcRect b="37711" l="18649" r="26417" t="16555"/>
          <a:stretch/>
        </p:blipFill>
        <p:spPr>
          <a:xfrm>
            <a:off x="6341176" y="1969058"/>
            <a:ext cx="1567916" cy="1322134"/>
          </a:xfrm>
          <a:prstGeom prst="rect">
            <a:avLst/>
          </a:prstGeom>
          <a:noFill/>
          <a:ln>
            <a:noFill/>
          </a:ln>
        </p:spPr>
      </p:pic>
      <p:pic>
        <p:nvPicPr>
          <p:cNvPr id="746" name="Google Shape;746;p44"/>
          <p:cNvPicPr preferRelativeResize="0"/>
          <p:nvPr/>
        </p:nvPicPr>
        <p:blipFill>
          <a:blip r:embed="rId15">
            <a:alphaModFix/>
          </a:blip>
          <a:stretch>
            <a:fillRect/>
          </a:stretch>
        </p:blipFill>
        <p:spPr>
          <a:xfrm>
            <a:off x="7047222" y="2300044"/>
            <a:ext cx="349660" cy="718927"/>
          </a:xfrm>
          <a:prstGeom prst="rect">
            <a:avLst/>
          </a:prstGeom>
          <a:noFill/>
          <a:ln>
            <a:noFill/>
          </a:ln>
        </p:spPr>
      </p:pic>
      <p:pic>
        <p:nvPicPr>
          <p:cNvPr id="747" name="Google Shape;747;p44"/>
          <p:cNvPicPr preferRelativeResize="0"/>
          <p:nvPr/>
        </p:nvPicPr>
        <p:blipFill>
          <a:blip r:embed="rId16">
            <a:alphaModFix/>
          </a:blip>
          <a:stretch>
            <a:fillRect/>
          </a:stretch>
        </p:blipFill>
        <p:spPr>
          <a:xfrm>
            <a:off x="2900275" y="4656813"/>
            <a:ext cx="349650" cy="524475"/>
          </a:xfrm>
          <a:prstGeom prst="rect">
            <a:avLst/>
          </a:prstGeom>
          <a:noFill/>
          <a:ln>
            <a:noFill/>
          </a:ln>
        </p:spPr>
      </p:pic>
      <p:pic>
        <p:nvPicPr>
          <p:cNvPr id="748" name="Google Shape;748;p44"/>
          <p:cNvPicPr preferRelativeResize="0"/>
          <p:nvPr/>
        </p:nvPicPr>
        <p:blipFill>
          <a:blip r:embed="rId17">
            <a:alphaModFix/>
          </a:blip>
          <a:stretch>
            <a:fillRect/>
          </a:stretch>
        </p:blipFill>
        <p:spPr>
          <a:xfrm>
            <a:off x="2617725" y="4633075"/>
            <a:ext cx="381135" cy="5719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1000"/>
                                        <p:tgtEl>
                                          <p:spTgt spid="7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