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Patua On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D8BD94-D7C7-4DEB-9E93-09A5B74BE329}">
  <a:tblStyle styleId="{3CD8BD94-D7C7-4DEB-9E93-09A5B74BE3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Patua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6881bd4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6881bd4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.png"/><Relationship Id="rId11" Type="http://schemas.openxmlformats.org/officeDocument/2006/relationships/image" Target="../media/image2.gif"/><Relationship Id="rId10" Type="http://schemas.openxmlformats.org/officeDocument/2006/relationships/image" Target="../media/image6.gif"/><Relationship Id="rId9" Type="http://schemas.openxmlformats.org/officeDocument/2006/relationships/image" Target="../media/image9.gif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952475" y="1131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{3CD8BD94-D7C7-4DEB-9E93-09A5B74BE329}</a:tableStyleId>
              </a:tblPr>
              <a:tblGrid>
                <a:gridCol w="1034150"/>
                <a:gridCol w="1034150"/>
                <a:gridCol w="1034150"/>
                <a:gridCol w="1034150"/>
                <a:gridCol w="1034150"/>
                <a:gridCol w="1034150"/>
                <a:gridCol w="1034150"/>
              </a:tblGrid>
              <a:tr h="7540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3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4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5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6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772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7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8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9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10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11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12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13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8114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14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15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16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17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18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19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20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73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21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22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23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24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25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26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27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70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28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29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30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31</a:t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Google Shape;55;p13"/>
          <p:cNvGraphicFramePr/>
          <p:nvPr/>
        </p:nvGraphicFramePr>
        <p:xfrm>
          <a:off x="952475" y="78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{3CD8BD94-D7C7-4DEB-9E93-09A5B74BE329}</a:tableStyleId>
              </a:tblPr>
              <a:tblGrid>
                <a:gridCol w="1034150"/>
                <a:gridCol w="1034150"/>
                <a:gridCol w="1034150"/>
                <a:gridCol w="1034150"/>
                <a:gridCol w="1034150"/>
                <a:gridCol w="1034150"/>
                <a:gridCol w="1034150"/>
              </a:tblGrid>
              <a:tr h="342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Sunday</a:t>
                      </a:r>
                      <a:endParaRPr sz="13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Monday</a:t>
                      </a:r>
                      <a:endParaRPr sz="13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Tuesday</a:t>
                      </a:r>
                      <a:endParaRPr sz="13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Wednesday</a:t>
                      </a:r>
                      <a:endParaRPr sz="13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Thursday</a:t>
                      </a:r>
                      <a:endParaRPr sz="13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Friday</a:t>
                      </a:r>
                      <a:endParaRPr sz="13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Patua One"/>
                          <a:ea typeface="Patua One"/>
                          <a:cs typeface="Patua One"/>
                          <a:sym typeface="Patua One"/>
                        </a:rPr>
                        <a:t>Saturday</a:t>
                      </a:r>
                      <a:endParaRPr sz="1300">
                        <a:latin typeface="Patua One"/>
                        <a:ea typeface="Patua One"/>
                        <a:cs typeface="Patua One"/>
                        <a:sym typeface="Patua One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90550" y="2204300"/>
            <a:ext cx="961250" cy="163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15475" y="2657850"/>
            <a:ext cx="646300" cy="444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633075" y="421300"/>
            <a:ext cx="646301" cy="64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633087" y="1227150"/>
            <a:ext cx="646301" cy="64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15475" y="2023500"/>
            <a:ext cx="646300" cy="444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y Green"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98900" y="75825"/>
            <a:ext cx="3069350" cy="712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oating St Patricks Day Sticker by Lucky Charms" id="62" name="Google Shape;62;p13"/>
          <p:cNvPicPr preferRelativeResize="0"/>
          <p:nvPr/>
        </p:nvPicPr>
        <p:blipFill rotWithShape="1">
          <a:blip r:embed="rId8">
            <a:alphaModFix/>
          </a:blip>
          <a:srcRect b="0" l="16267" r="32220" t="0"/>
          <a:stretch/>
        </p:blipFill>
        <p:spPr>
          <a:xfrm>
            <a:off x="0" y="0"/>
            <a:ext cx="961250" cy="233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ch Me St Patricks Day Sticker"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63975" y="2756375"/>
            <a:ext cx="1016062" cy="712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larm Clock Time Sticker by Green Valley Community Church"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61250" y="2688013"/>
            <a:ext cx="849600" cy="84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ring break Sticker by Martina Martian" id="65" name="Google Shape;65;p13"/>
          <p:cNvPicPr preferRelativeResize="0"/>
          <p:nvPr/>
        </p:nvPicPr>
        <p:blipFill rotWithShape="1">
          <a:blip r:embed="rId11">
            <a:alphaModFix/>
          </a:blip>
          <a:srcRect b="13118" l="0" r="0" t="19227"/>
          <a:stretch/>
        </p:blipFill>
        <p:spPr>
          <a:xfrm>
            <a:off x="2060425" y="4413200"/>
            <a:ext cx="657314" cy="44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