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Delius Swash Caps"/>
      <p:regular r:id="rId8"/>
    </p:embeddedFont>
    <p:embeddedFont>
      <p:font typeface="Coming Soon"/>
      <p:regular r:id="rId9"/>
    </p:embeddedFont>
    <p:embeddedFont>
      <p:font typeface="Chelsea Market"/>
      <p:regular r:id="rId10"/>
    </p:embeddedFont>
    <p:embeddedFont>
      <p:font typeface="McLaren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cLaren-regular.fntdata"/><Relationship Id="rId10" Type="http://schemas.openxmlformats.org/officeDocument/2006/relationships/font" Target="fonts/ChelseaMarke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omingSoon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DeliusSwashCap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3244f50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d3244f50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https://linktr.ee/Kosmalakorner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hyperlink" Target="https://linktr.ee/Kosmalakorner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linktr.ee/Kosmalakorner" TargetMode="External"/><Relationship Id="rId8" Type="http://schemas.openxmlformats.org/officeDocument/2006/relationships/hyperlink" Target="https://www.buymeacoffee.com/kosmalakorner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s://safeshare.tv/x/ss600cc41b288c6" TargetMode="External"/><Relationship Id="rId11" Type="http://schemas.openxmlformats.org/officeDocument/2006/relationships/hyperlink" Target="https://safeshare.tv/x/ss6028322941f17" TargetMode="External"/><Relationship Id="rId10" Type="http://schemas.openxmlformats.org/officeDocument/2006/relationships/hyperlink" Target="https://safeshare.tv/x/ss602832c3c1bc8" TargetMode="External"/><Relationship Id="rId21" Type="http://schemas.openxmlformats.org/officeDocument/2006/relationships/hyperlink" Target="https://safeshare.tv/x/ss60283452cbbf5" TargetMode="External"/><Relationship Id="rId13" Type="http://schemas.openxmlformats.org/officeDocument/2006/relationships/hyperlink" Target="https://safeshare.tv/x/ss602830f963ca0" TargetMode="External"/><Relationship Id="rId12" Type="http://schemas.openxmlformats.org/officeDocument/2006/relationships/hyperlink" Target="https://safeshare.tv/x/ss602834c8456b4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1.gif"/><Relationship Id="rId9" Type="http://schemas.openxmlformats.org/officeDocument/2006/relationships/hyperlink" Target="https://safeshare.tv/x/ss602833a0015a9" TargetMode="External"/><Relationship Id="rId15" Type="http://schemas.openxmlformats.org/officeDocument/2006/relationships/hyperlink" Target="https://safeshare.tv/x/ss6028347d5a74b" TargetMode="External"/><Relationship Id="rId14" Type="http://schemas.openxmlformats.org/officeDocument/2006/relationships/hyperlink" Target="https://safeshare.tv/x/ss602835d886342" TargetMode="External"/><Relationship Id="rId17" Type="http://schemas.openxmlformats.org/officeDocument/2006/relationships/hyperlink" Target="https://safeshare.tv/x/ss600cc4ec68308" TargetMode="External"/><Relationship Id="rId16" Type="http://schemas.openxmlformats.org/officeDocument/2006/relationships/hyperlink" Target="https://safeshare.tv/x/ss60283578c456f" TargetMode="External"/><Relationship Id="rId5" Type="http://schemas.openxmlformats.org/officeDocument/2006/relationships/image" Target="../media/image4.gif"/><Relationship Id="rId19" Type="http://schemas.openxmlformats.org/officeDocument/2006/relationships/hyperlink" Target="https://safeshare.tv/x/ss6028350058514" TargetMode="External"/><Relationship Id="rId6" Type="http://schemas.openxmlformats.org/officeDocument/2006/relationships/image" Target="../media/image8.png"/><Relationship Id="rId18" Type="http://schemas.openxmlformats.org/officeDocument/2006/relationships/hyperlink" Target="https://safeshare.tv/x/ss602831b71cebf" TargetMode="External"/><Relationship Id="rId7" Type="http://schemas.openxmlformats.org/officeDocument/2006/relationships/hyperlink" Target="https://safeshare.tv/x/ss602830f963ca0" TargetMode="External"/><Relationship Id="rId8" Type="http://schemas.openxmlformats.org/officeDocument/2006/relationships/hyperlink" Target="https://safeshare.tv/x/ss6028327916db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25125" y="355100"/>
            <a:ext cx="7929000" cy="43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cLaren"/>
                <a:ea typeface="McLaren"/>
                <a:cs typeface="McLaren"/>
                <a:sym typeface="McLaren"/>
              </a:rPr>
              <a:t>Hi friends!</a:t>
            </a:r>
            <a:endParaRPr sz="2400">
              <a:solidFill>
                <a:srgbClr val="000000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cLaren"/>
                <a:ea typeface="McLaren"/>
                <a:cs typeface="McLaren"/>
                <a:sym typeface="McLaren"/>
              </a:rPr>
              <a:t>Please do </a:t>
            </a:r>
            <a:r>
              <a:rPr b="1" lang="en" sz="2400">
                <a:solidFill>
                  <a:srgbClr val="FF0000"/>
                </a:solidFill>
                <a:latin typeface="McLaren"/>
                <a:ea typeface="McLaren"/>
                <a:cs typeface="McLaren"/>
                <a:sym typeface="McLaren"/>
              </a:rPr>
              <a:t>NOT</a:t>
            </a:r>
            <a:r>
              <a:rPr lang="en" sz="2400">
                <a:solidFill>
                  <a:srgbClr val="000000"/>
                </a:solidFill>
                <a:latin typeface="McLaren"/>
                <a:ea typeface="McLaren"/>
                <a:cs typeface="McLaren"/>
                <a:sym typeface="McLaren"/>
              </a:rPr>
              <a:t> take my work, change a few things, and sell it, put it in your LinkTree  or repost it in other groups as your own. </a:t>
            </a:r>
            <a:endParaRPr sz="2400">
              <a:solidFill>
                <a:srgbClr val="000000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cLaren"/>
                <a:ea typeface="McLaren"/>
                <a:cs typeface="McLaren"/>
                <a:sym typeface="McLaren"/>
              </a:rPr>
              <a:t>Many Thanks</a:t>
            </a:r>
            <a:endParaRPr sz="2400">
              <a:solidFill>
                <a:srgbClr val="000000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ing Soon"/>
                <a:ea typeface="Coming Soon"/>
                <a:cs typeface="Coming Soon"/>
                <a:sym typeface="Coming Soon"/>
              </a:rPr>
              <a:t>          </a:t>
            </a:r>
            <a:endParaRPr sz="18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ing Soon"/>
                <a:ea typeface="Coming Soon"/>
                <a:cs typeface="Coming Soon"/>
                <a:sym typeface="Coming Soon"/>
              </a:rPr>
              <a:t>                  </a:t>
            </a:r>
            <a:endParaRPr sz="18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0CC5E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Linktree</a:t>
            </a:r>
            <a:endParaRPr sz="2000">
              <a:solidFill>
                <a:srgbClr val="40CC5E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McLaren"/>
              <a:ea typeface="McLaren"/>
              <a:cs typeface="McLaren"/>
              <a:sym typeface="McLaren"/>
            </a:endParaRPr>
          </a:p>
        </p:txBody>
      </p:sp>
      <p:pic>
        <p:nvPicPr>
          <p:cNvPr descr="Clientmoji"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094" y="2571750"/>
            <a:ext cx="2144050" cy="21440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4101625" y="2379800"/>
            <a:ext cx="4134600" cy="150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ing Soon"/>
                <a:ea typeface="Coming Soon"/>
                <a:cs typeface="Coming Soon"/>
                <a:sym typeface="Coming Soon"/>
              </a:rPr>
              <a:t>You can find more of my creations here:</a:t>
            </a:r>
            <a:endParaRPr sz="18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ing Soon"/>
                <a:ea typeface="Coming Soon"/>
                <a:cs typeface="Coming Soon"/>
                <a:sym typeface="Coming Soon"/>
              </a:rPr>
              <a:t>                  </a:t>
            </a:r>
            <a:endParaRPr sz="18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5"/>
          </p:cNvPr>
          <p:cNvSpPr/>
          <p:nvPr/>
        </p:nvSpPr>
        <p:spPr>
          <a:xfrm>
            <a:off x="4687319" y="3147525"/>
            <a:ext cx="25221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05975" y="3048800"/>
            <a:ext cx="3630424" cy="13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372875" y="274175"/>
            <a:ext cx="8334900" cy="46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7"/>
          </p:cNvPr>
          <p:cNvSpPr/>
          <p:nvPr/>
        </p:nvSpPr>
        <p:spPr>
          <a:xfrm>
            <a:off x="4770625" y="3044025"/>
            <a:ext cx="21441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32675" y="3493363"/>
            <a:ext cx="2273300" cy="106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3900" y="1427601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6725" y="300076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6200" y="1149951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50" y="161826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4425" y="300076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3375" y="2348376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1350" y="2348376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0825" y="3226251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0788" y="1281801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0225" y="375776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4063" y="3834001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8375" y="2635576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2750" y="1498501"/>
            <a:ext cx="1210525" cy="11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5400" y="2739748"/>
            <a:ext cx="1111550" cy="110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9713" y="3882988"/>
            <a:ext cx="1111550" cy="1100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's Your Lucky Charm! - Page 6 | SingSnap Karaoke" id="81" name="Google Shape;81;p14"/>
          <p:cNvPicPr preferRelativeResize="0"/>
          <p:nvPr/>
        </p:nvPicPr>
        <p:blipFill rotWithShape="1">
          <a:blip r:embed="rId5">
            <a:alphaModFix/>
          </a:blip>
          <a:srcRect b="0" l="12700" r="4613" t="0"/>
          <a:stretch/>
        </p:blipFill>
        <p:spPr>
          <a:xfrm>
            <a:off x="-59901" y="2399850"/>
            <a:ext cx="3273800" cy="31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/>
          <p:nvPr/>
        </p:nvSpPr>
        <p:spPr>
          <a:xfrm>
            <a:off x="1952813" y="3786713"/>
            <a:ext cx="2079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Delius Swash Caps"/>
                <a:ea typeface="Delius Swash Caps"/>
                <a:cs typeface="Delius Swash Caps"/>
                <a:sym typeface="Delius Swash Caps"/>
              </a:rPr>
              <a:t>Brain Breaks</a:t>
            </a:r>
            <a:endParaRPr sz="3600">
              <a:latin typeface="Delius Swash Caps"/>
              <a:ea typeface="Delius Swash Caps"/>
              <a:cs typeface="Delius Swash Caps"/>
              <a:sym typeface="Delius Swash Caps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385888" y="391575"/>
            <a:ext cx="4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1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7368888" y="696375"/>
            <a:ext cx="4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4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1464163" y="1425913"/>
            <a:ext cx="4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5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4883888" y="503450"/>
            <a:ext cx="4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3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2634888" y="437775"/>
            <a:ext cx="4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2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7914525" y="1833725"/>
            <a:ext cx="4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8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8233307" y="2966725"/>
            <a:ext cx="65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12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7183583" y="4058000"/>
            <a:ext cx="65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15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6534950" y="2911550"/>
            <a:ext cx="88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11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3611850" y="1703563"/>
            <a:ext cx="4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6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6070350" y="1624525"/>
            <a:ext cx="4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7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4979159" y="4058000"/>
            <a:ext cx="65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14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2401325" y="2571750"/>
            <a:ext cx="4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9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3309122" y="3502225"/>
            <a:ext cx="88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 </a:t>
            </a: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13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4644775" y="2624325"/>
            <a:ext cx="76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redoka One"/>
                <a:ea typeface="Fredoka One"/>
                <a:cs typeface="Fredoka One"/>
                <a:sym typeface="Fredoka One"/>
              </a:rPr>
              <a:t>10</a:t>
            </a:r>
            <a:endParaRPr sz="30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321390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 teacherspayteachers/store/kosmalakorner  </a:t>
            </a:r>
            <a:r>
              <a:rPr lang="en" sz="700">
                <a:solidFill>
                  <a:srgbClr val="000000"/>
                </a:solidFill>
                <a:latin typeface="Coming Soon"/>
                <a:ea typeface="Coming Soon"/>
                <a:cs typeface="Coming Soon"/>
                <a:sym typeface="Coming Soon"/>
              </a:rPr>
              <a:t> </a:t>
            </a:r>
            <a:endParaRPr/>
          </a:p>
        </p:txBody>
      </p:sp>
      <p:pic>
        <p:nvPicPr>
          <p:cNvPr id="99" name="Google Shape;9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13895" y="4898675"/>
            <a:ext cx="143482" cy="19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/>
          <p:nvPr/>
        </p:nvSpPr>
        <p:spPr>
          <a:xfrm>
            <a:off x="12300" y="-98450"/>
            <a:ext cx="8996400" cy="524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4">
            <a:hlinkClick r:id="rId7"/>
          </p:cNvPr>
          <p:cNvSpPr/>
          <p:nvPr/>
        </p:nvSpPr>
        <p:spPr>
          <a:xfrm>
            <a:off x="4694638" y="2531875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4">
            <a:hlinkClick r:id="rId8"/>
          </p:cNvPr>
          <p:cNvSpPr/>
          <p:nvPr/>
        </p:nvSpPr>
        <p:spPr>
          <a:xfrm>
            <a:off x="220000" y="506388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>
            <a:hlinkClick r:id="rId9"/>
          </p:cNvPr>
          <p:cNvSpPr/>
          <p:nvPr/>
        </p:nvSpPr>
        <p:spPr>
          <a:xfrm>
            <a:off x="2637238" y="246213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4">
            <a:hlinkClick r:id="rId10"/>
          </p:cNvPr>
          <p:cNvSpPr/>
          <p:nvPr/>
        </p:nvSpPr>
        <p:spPr>
          <a:xfrm>
            <a:off x="4674575" y="292413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4">
            <a:hlinkClick r:id="rId11"/>
          </p:cNvPr>
          <p:cNvSpPr/>
          <p:nvPr/>
        </p:nvSpPr>
        <p:spPr>
          <a:xfrm>
            <a:off x="1501075" y="1479175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4">
            <a:hlinkClick r:id="rId12"/>
          </p:cNvPr>
          <p:cNvSpPr/>
          <p:nvPr/>
        </p:nvSpPr>
        <p:spPr>
          <a:xfrm>
            <a:off x="3322925" y="1629100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">
            <a:hlinkClick r:id="rId13"/>
          </p:cNvPr>
          <p:cNvSpPr/>
          <p:nvPr/>
        </p:nvSpPr>
        <p:spPr>
          <a:xfrm>
            <a:off x="7241350" y="358088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4">
            <a:hlinkClick r:id="rId14"/>
          </p:cNvPr>
          <p:cNvSpPr/>
          <p:nvPr/>
        </p:nvSpPr>
        <p:spPr>
          <a:xfrm>
            <a:off x="2344500" y="2426388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4">
            <a:hlinkClick r:id="rId15"/>
          </p:cNvPr>
          <p:cNvSpPr/>
          <p:nvPr/>
        </p:nvSpPr>
        <p:spPr>
          <a:xfrm>
            <a:off x="5771338" y="1558200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4">
            <a:hlinkClick r:id="rId16"/>
          </p:cNvPr>
          <p:cNvSpPr/>
          <p:nvPr/>
        </p:nvSpPr>
        <p:spPr>
          <a:xfrm>
            <a:off x="7536500" y="1688363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4">
            <a:hlinkClick r:id="rId17"/>
          </p:cNvPr>
          <p:cNvSpPr/>
          <p:nvPr/>
        </p:nvSpPr>
        <p:spPr>
          <a:xfrm>
            <a:off x="6463975" y="2966713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4">
            <a:hlinkClick r:id="rId18"/>
          </p:cNvPr>
          <p:cNvSpPr/>
          <p:nvPr/>
        </p:nvSpPr>
        <p:spPr>
          <a:xfrm>
            <a:off x="8233300" y="2766175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4">
            <a:hlinkClick r:id="rId19"/>
          </p:cNvPr>
          <p:cNvSpPr/>
          <p:nvPr/>
        </p:nvSpPr>
        <p:spPr>
          <a:xfrm>
            <a:off x="6949725" y="3786713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4">
            <a:hlinkClick r:id="rId20"/>
          </p:cNvPr>
          <p:cNvSpPr/>
          <p:nvPr/>
        </p:nvSpPr>
        <p:spPr>
          <a:xfrm>
            <a:off x="3322913" y="3293738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4">
            <a:hlinkClick r:id="rId21"/>
          </p:cNvPr>
          <p:cNvSpPr/>
          <p:nvPr/>
        </p:nvSpPr>
        <p:spPr>
          <a:xfrm>
            <a:off x="4893438" y="3592300"/>
            <a:ext cx="86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