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715000" cx="95280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00">
          <p15:clr>
            <a:srgbClr val="A4A3A4"/>
          </p15:clr>
        </p15:guide>
        <p15:guide id="2" pos="30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00" orient="horz"/>
        <p:guide pos="300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570887" y="685800"/>
            <a:ext cx="5716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570887" y="685800"/>
            <a:ext cx="5716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4800" y="827306"/>
            <a:ext cx="8878500" cy="2280600"/>
          </a:xfrm>
          <a:prstGeom prst="rect">
            <a:avLst/>
          </a:prstGeom>
        </p:spPr>
        <p:txBody>
          <a:bodyPr anchorCtr="0" anchor="b" bIns="97375" lIns="97375" spcFirstLastPara="1" rIns="97375" wrap="square" tIns="973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24791" y="3149028"/>
            <a:ext cx="8878500" cy="8808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24791" y="2389833"/>
            <a:ext cx="8878500" cy="935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24791" y="494472"/>
            <a:ext cx="8878500" cy="6363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24791" y="1280528"/>
            <a:ext cx="8878500" cy="37959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24791" y="494472"/>
            <a:ext cx="8878500" cy="6363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24791" y="1280528"/>
            <a:ext cx="4167900" cy="37959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035362" y="1280528"/>
            <a:ext cx="4167900" cy="37959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24791" y="494472"/>
            <a:ext cx="8878500" cy="6363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24791" y="617333"/>
            <a:ext cx="2925900" cy="839700"/>
          </a:xfrm>
          <a:prstGeom prst="rect">
            <a:avLst/>
          </a:prstGeom>
        </p:spPr>
        <p:txBody>
          <a:bodyPr anchorCtr="0" anchor="b" bIns="97375" lIns="97375" spcFirstLastPara="1" rIns="97375" wrap="square" tIns="973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24791" y="1544000"/>
            <a:ext cx="2925900" cy="35328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10841" y="500167"/>
            <a:ext cx="6635100" cy="45453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764025" y="-139"/>
            <a:ext cx="47640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7375" lIns="97375" spcFirstLastPara="1" rIns="97375" wrap="square" tIns="97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76651" y="1370194"/>
            <a:ext cx="4215000" cy="1647000"/>
          </a:xfrm>
          <a:prstGeom prst="rect">
            <a:avLst/>
          </a:prstGeom>
        </p:spPr>
        <p:txBody>
          <a:bodyPr anchorCtr="0" anchor="b" bIns="97375" lIns="97375" spcFirstLastPara="1" rIns="97375" wrap="square" tIns="973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76651" y="3114528"/>
            <a:ext cx="4215000" cy="13722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146960" y="804528"/>
            <a:ext cx="3998100" cy="41058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24791" y="4700639"/>
            <a:ext cx="6250800" cy="6723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24791" y="1229028"/>
            <a:ext cx="8878500" cy="2181600"/>
          </a:xfrm>
          <a:prstGeom prst="rect">
            <a:avLst/>
          </a:prstGeom>
        </p:spPr>
        <p:txBody>
          <a:bodyPr anchorCtr="0" anchor="b" bIns="97375" lIns="97375" spcFirstLastPara="1" rIns="97375" wrap="square" tIns="973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24791" y="3502472"/>
            <a:ext cx="8878500" cy="1445400"/>
          </a:xfrm>
          <a:prstGeom prst="rect">
            <a:avLst/>
          </a:prstGeom>
        </p:spPr>
        <p:txBody>
          <a:bodyPr anchorCtr="0" anchor="t" bIns="97375" lIns="97375" spcFirstLastPara="1" rIns="97375" wrap="square" tIns="97375">
            <a:norm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</p:spPr>
        <p:txBody>
          <a:bodyPr anchorCtr="0" anchor="ctr" bIns="97375" lIns="97375" spcFirstLastPara="1" rIns="97375" wrap="square" tIns="973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791" y="494472"/>
            <a:ext cx="88785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7375" lIns="97375" spcFirstLastPara="1" rIns="97375" wrap="square" tIns="973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791" y="1280528"/>
            <a:ext cx="88785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7375" lIns="97375" spcFirstLastPara="1" rIns="97375" wrap="square" tIns="97375">
            <a:norm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1pPr>
            <a:lvl2pPr indent="-323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○"/>
              <a:defRPr sz="1500">
                <a:solidFill>
                  <a:schemeClr val="dk2"/>
                </a:solidFill>
              </a:defRPr>
            </a:lvl2pPr>
            <a:lvl3pPr indent="-323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■"/>
              <a:defRPr sz="1500">
                <a:solidFill>
                  <a:schemeClr val="dk2"/>
                </a:solidFill>
              </a:defRPr>
            </a:lvl3pPr>
            <a:lvl4pPr indent="-323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4pPr>
            <a:lvl5pPr indent="-323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○"/>
              <a:defRPr sz="1500">
                <a:solidFill>
                  <a:schemeClr val="dk2"/>
                </a:solidFill>
              </a:defRPr>
            </a:lvl5pPr>
            <a:lvl6pPr indent="-323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■"/>
              <a:defRPr sz="1500">
                <a:solidFill>
                  <a:schemeClr val="dk2"/>
                </a:solidFill>
              </a:defRPr>
            </a:lvl6pPr>
            <a:lvl7pPr indent="-323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7pPr>
            <a:lvl8pPr indent="-323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○"/>
              <a:defRPr sz="1500">
                <a:solidFill>
                  <a:schemeClr val="dk2"/>
                </a:solidFill>
              </a:defRPr>
            </a:lvl8pPr>
            <a:lvl9pPr indent="-323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■"/>
              <a:defRPr sz="1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828303" y="5181352"/>
            <a:ext cx="5718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7375" lIns="97375" spcFirstLastPara="1" rIns="97375" wrap="square" tIns="97375">
            <a:normAutofit/>
          </a:bodyPr>
          <a:lstStyle>
            <a:lvl1pPr lvl="0" algn="r">
              <a:buNone/>
              <a:defRPr sz="1100">
                <a:solidFill>
                  <a:schemeClr val="dk2"/>
                </a:solidFill>
              </a:defRPr>
            </a:lvl1pPr>
            <a:lvl2pPr lvl="1" algn="r">
              <a:buNone/>
              <a:defRPr sz="1100">
                <a:solidFill>
                  <a:schemeClr val="dk2"/>
                </a:solidFill>
              </a:defRPr>
            </a:lvl2pPr>
            <a:lvl3pPr lvl="2" algn="r">
              <a:buNone/>
              <a:defRPr sz="1100">
                <a:solidFill>
                  <a:schemeClr val="dk2"/>
                </a:solidFill>
              </a:defRPr>
            </a:lvl3pPr>
            <a:lvl4pPr lvl="3" algn="r">
              <a:buNone/>
              <a:defRPr sz="1100">
                <a:solidFill>
                  <a:schemeClr val="dk2"/>
                </a:solidFill>
              </a:defRPr>
            </a:lvl4pPr>
            <a:lvl5pPr lvl="4" algn="r">
              <a:buNone/>
              <a:defRPr sz="1100">
                <a:solidFill>
                  <a:schemeClr val="dk2"/>
                </a:solidFill>
              </a:defRPr>
            </a:lvl5pPr>
            <a:lvl6pPr lvl="5" algn="r">
              <a:buNone/>
              <a:defRPr sz="1100">
                <a:solidFill>
                  <a:schemeClr val="dk2"/>
                </a:solidFill>
              </a:defRPr>
            </a:lvl6pPr>
            <a:lvl7pPr lvl="6" algn="r">
              <a:buNone/>
              <a:defRPr sz="1100">
                <a:solidFill>
                  <a:schemeClr val="dk2"/>
                </a:solidFill>
              </a:defRPr>
            </a:lvl7pPr>
            <a:lvl8pPr lvl="7" algn="r">
              <a:buNone/>
              <a:defRPr sz="1100">
                <a:solidFill>
                  <a:schemeClr val="dk2"/>
                </a:solidFill>
              </a:defRPr>
            </a:lvl8pPr>
            <a:lvl9pPr lvl="8" algn="r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3.png"/><Relationship Id="rId11" Type="http://schemas.openxmlformats.org/officeDocument/2006/relationships/image" Target="../media/image8.png"/><Relationship Id="rId22" Type="http://schemas.openxmlformats.org/officeDocument/2006/relationships/image" Target="../media/image14.png"/><Relationship Id="rId10" Type="http://schemas.openxmlformats.org/officeDocument/2006/relationships/image" Target="../media/image11.png"/><Relationship Id="rId21" Type="http://schemas.openxmlformats.org/officeDocument/2006/relationships/image" Target="../media/image16.png"/><Relationship Id="rId13" Type="http://schemas.openxmlformats.org/officeDocument/2006/relationships/image" Target="../media/image9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2.png"/><Relationship Id="rId15" Type="http://schemas.openxmlformats.org/officeDocument/2006/relationships/image" Target="../media/image17.png"/><Relationship Id="rId14" Type="http://schemas.openxmlformats.org/officeDocument/2006/relationships/image" Target="../media/image10.png"/><Relationship Id="rId17" Type="http://schemas.openxmlformats.org/officeDocument/2006/relationships/image" Target="../media/image18.png"/><Relationship Id="rId16" Type="http://schemas.openxmlformats.org/officeDocument/2006/relationships/image" Target="../media/image20.png"/><Relationship Id="rId5" Type="http://schemas.openxmlformats.org/officeDocument/2006/relationships/image" Target="../media/image6.png"/><Relationship Id="rId19" Type="http://schemas.openxmlformats.org/officeDocument/2006/relationships/image" Target="../media/image12.png"/><Relationship Id="rId6" Type="http://schemas.openxmlformats.org/officeDocument/2006/relationships/image" Target="../media/image1.png"/><Relationship Id="rId18" Type="http://schemas.openxmlformats.org/officeDocument/2006/relationships/image" Target="../media/image19.png"/><Relationship Id="rId7" Type="http://schemas.openxmlformats.org/officeDocument/2006/relationships/image" Target="../media/image5.png"/><Relationship Id="rId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6988" y="1287750"/>
            <a:ext cx="2072675" cy="3865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4113" y="1802600"/>
            <a:ext cx="1898450" cy="55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-187825" y="3274150"/>
            <a:ext cx="3418000" cy="20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-12" y="0"/>
            <a:ext cx="2402200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2273813" y="0"/>
            <a:ext cx="2402200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4535013" y="0"/>
            <a:ext cx="2402200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20982" l="0" r="0" t="43982"/>
          <a:stretch/>
        </p:blipFill>
        <p:spPr>
          <a:xfrm>
            <a:off x="6803038" y="0"/>
            <a:ext cx="2402200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7">
            <a:alphaModFix/>
          </a:blip>
          <a:srcRect b="20982" l="0" r="80934" t="43982"/>
          <a:stretch/>
        </p:blipFill>
        <p:spPr>
          <a:xfrm>
            <a:off x="9070040" y="0"/>
            <a:ext cx="458000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0302" y="1000575"/>
            <a:ext cx="1373825" cy="13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80921" y="3324913"/>
            <a:ext cx="984828" cy="8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49800" y="4281615"/>
            <a:ext cx="458000" cy="658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323156">
            <a:off x="8707987" y="565162"/>
            <a:ext cx="713650" cy="69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49051" y="3141592"/>
            <a:ext cx="2402201" cy="2402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4050" y="3274150"/>
            <a:ext cx="3418000" cy="20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55475" y="1000575"/>
            <a:ext cx="1373825" cy="13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77028" y="3533633"/>
            <a:ext cx="458000" cy="467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71548" y="4412350"/>
            <a:ext cx="1101101" cy="101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649800" y="2604904"/>
            <a:ext cx="458000" cy="597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677152" y="2597373"/>
            <a:ext cx="458000" cy="61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533437" y="4281625"/>
            <a:ext cx="671812" cy="6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667912" y="891462"/>
            <a:ext cx="2164474" cy="220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139020" y="3448412"/>
            <a:ext cx="671825" cy="510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072850" y="2434136"/>
            <a:ext cx="600963" cy="75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481825" y="1067825"/>
            <a:ext cx="1840725" cy="23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535025" y="2175688"/>
            <a:ext cx="3020725" cy="289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