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dcd28461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adcd28461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www.abcya.com/games/number_bubble_skip_counting" TargetMode="External"/><Relationship Id="rId42" Type="http://schemas.openxmlformats.org/officeDocument/2006/relationships/hyperlink" Target="https://www.abcya.com/games/adventure_man_counting" TargetMode="External"/><Relationship Id="rId41" Type="http://schemas.openxmlformats.org/officeDocument/2006/relationships/image" Target="../media/image32.png"/><Relationship Id="rId44" Type="http://schemas.openxmlformats.org/officeDocument/2006/relationships/hyperlink" Target="https://docs.google.com/presentation/d/e/2PACX-1vQn2x3Uvvl8IZy1be2g1FHXZhfK_oCWlR7r-BKnC424NvUMq9RGph5O7t3fO0HhxUTv7gXnpb7wvzbH/pub?start=false&amp;loop=false&amp;delayms=3000" TargetMode="External"/><Relationship Id="rId43" Type="http://schemas.openxmlformats.org/officeDocument/2006/relationships/image" Target="../media/image34.png"/><Relationship Id="rId46" Type="http://schemas.openxmlformats.org/officeDocument/2006/relationships/hyperlink" Target="https://app.seesaw.me/#/login" TargetMode="External"/><Relationship Id="rId45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1.png"/><Relationship Id="rId4" Type="http://schemas.openxmlformats.org/officeDocument/2006/relationships/image" Target="../media/image1.jpg"/><Relationship Id="rId9" Type="http://schemas.openxmlformats.org/officeDocument/2006/relationships/image" Target="../media/image13.jpg"/><Relationship Id="rId48" Type="http://schemas.openxmlformats.org/officeDocument/2006/relationships/hyperlink" Target="https://info.flipgrid.com/" TargetMode="External"/><Relationship Id="rId47" Type="http://schemas.openxmlformats.org/officeDocument/2006/relationships/image" Target="../media/image26.png"/><Relationship Id="rId49" Type="http://schemas.openxmlformats.org/officeDocument/2006/relationships/image" Target="../media/image33.png"/><Relationship Id="rId5" Type="http://schemas.openxmlformats.org/officeDocument/2006/relationships/image" Target="../media/image35.jpg"/><Relationship Id="rId6" Type="http://schemas.openxmlformats.org/officeDocument/2006/relationships/image" Target="../media/image8.jpg"/><Relationship Id="rId7" Type="http://schemas.openxmlformats.org/officeDocument/2006/relationships/image" Target="../media/image5.jpg"/><Relationship Id="rId8" Type="http://schemas.openxmlformats.org/officeDocument/2006/relationships/image" Target="../media/image10.jpg"/><Relationship Id="rId31" Type="http://schemas.openxmlformats.org/officeDocument/2006/relationships/image" Target="../media/image20.png"/><Relationship Id="rId30" Type="http://schemas.openxmlformats.org/officeDocument/2006/relationships/hyperlink" Target="https://docs.google.com/presentation/d/e/2PACX-1vTyYm4D4tbw7l9JlQqMmeg8XjO1xvVF__sfSbvfvZeGpDAzJNiZmEvobzUOlcXQJT_d2tQjl-4d8_NF/pub?start=false&amp;loop=true&amp;delayms=60000" TargetMode="External"/><Relationship Id="rId33" Type="http://schemas.openxmlformats.org/officeDocument/2006/relationships/image" Target="../media/image19.png"/><Relationship Id="rId32" Type="http://schemas.openxmlformats.org/officeDocument/2006/relationships/hyperlink" Target="https://www.ixl.com/" TargetMode="External"/><Relationship Id="rId35" Type="http://schemas.openxmlformats.org/officeDocument/2006/relationships/image" Target="../media/image25.png"/><Relationship Id="rId34" Type="http://schemas.openxmlformats.org/officeDocument/2006/relationships/hyperlink" Target="https://www.sheppardsoftware.com/mathgames/fruitshoot/fruitshoot_addition.htm" TargetMode="External"/><Relationship Id="rId37" Type="http://schemas.openxmlformats.org/officeDocument/2006/relationships/image" Target="../media/image23.png"/><Relationship Id="rId36" Type="http://schemas.openxmlformats.org/officeDocument/2006/relationships/hyperlink" Target="https://docs.google.com/presentation/d/e/2PACX-1vSeESTtA6XeAF616k2uNxrCDjX96BI7_T3A6GQPZuudLYAc-rNVXOm1QqrslYgNqL5GMQRJr5kxEUeu/pub?start=false&amp;loop=true&amp;delayms=60000" TargetMode="External"/><Relationship Id="rId39" Type="http://schemas.openxmlformats.org/officeDocument/2006/relationships/image" Target="../media/image18.png"/><Relationship Id="rId38" Type="http://schemas.openxmlformats.org/officeDocument/2006/relationships/hyperlink" Target="https://www.to14.com/game.php?id=4d486a5e6f9d0" TargetMode="External"/><Relationship Id="rId20" Type="http://schemas.openxmlformats.org/officeDocument/2006/relationships/hyperlink" Target="https://docs.google.com/presentation/d/e/2PACX-1vRZmXZmRp2_zBPxIaedK1R5mLixYKH7mmHyVwPDefdAW54oEi5NkVaObn3uR_YpteoySX3hlfDv5LBC/pub?start=false&amp;loop=true&amp;delayms=60000" TargetMode="External"/><Relationship Id="rId22" Type="http://schemas.openxmlformats.org/officeDocument/2006/relationships/hyperlink" Target="https://www.getepic.com/" TargetMode="External"/><Relationship Id="rId21" Type="http://schemas.openxmlformats.org/officeDocument/2006/relationships/image" Target="../media/image3.jpg"/><Relationship Id="rId24" Type="http://schemas.openxmlformats.org/officeDocument/2006/relationships/hyperlink" Target="https://docs.google.com/presentation/d/e/2PACX-1vSL72YJGYksZzUviC8FRyjqasUBzeYz6EniF5GQSuzF2YNzEMWwMBmyUA-HYk39qR35hx85iVCUmFY_/pub?start=false&amp;loop=true&amp;delayms=60000" TargetMode="External"/><Relationship Id="rId23" Type="http://schemas.openxmlformats.org/officeDocument/2006/relationships/image" Target="../media/image15.png"/><Relationship Id="rId26" Type="http://schemas.openxmlformats.org/officeDocument/2006/relationships/image" Target="../media/image4.jpg"/><Relationship Id="rId25" Type="http://schemas.openxmlformats.org/officeDocument/2006/relationships/image" Target="../media/image11.jpg"/><Relationship Id="rId28" Type="http://schemas.openxmlformats.org/officeDocument/2006/relationships/image" Target="../media/image17.png"/><Relationship Id="rId27" Type="http://schemas.openxmlformats.org/officeDocument/2006/relationships/hyperlink" Target="https://docs.google.com/presentation/d/e/2PACX-1vQl7M05tbVhwDNkBpoesMEMWjackLLROe1JZ-59OUFbssyLB-9gJQcTcOoUeiXhEQQRoLXgBMqw3ZtP/pub?start=false&amp;loop=true&amp;delayms=60000" TargetMode="External"/><Relationship Id="rId29" Type="http://schemas.openxmlformats.org/officeDocument/2006/relationships/image" Target="../media/image16.jpg"/><Relationship Id="rId51" Type="http://schemas.openxmlformats.org/officeDocument/2006/relationships/image" Target="../media/image22.png"/><Relationship Id="rId50" Type="http://schemas.openxmlformats.org/officeDocument/2006/relationships/image" Target="../media/image24.png"/><Relationship Id="rId53" Type="http://schemas.openxmlformats.org/officeDocument/2006/relationships/image" Target="../media/image30.png"/><Relationship Id="rId52" Type="http://schemas.openxmlformats.org/officeDocument/2006/relationships/image" Target="../media/image29.png"/><Relationship Id="rId11" Type="http://schemas.openxmlformats.org/officeDocument/2006/relationships/image" Target="../media/image2.jpg"/><Relationship Id="rId55" Type="http://schemas.openxmlformats.org/officeDocument/2006/relationships/image" Target="../media/image28.png"/><Relationship Id="rId10" Type="http://schemas.openxmlformats.org/officeDocument/2006/relationships/hyperlink" Target="https://www.education.com/game/set-clock-5-minutes/" TargetMode="External"/><Relationship Id="rId54" Type="http://schemas.openxmlformats.org/officeDocument/2006/relationships/image" Target="../media/image31.png"/><Relationship Id="rId13" Type="http://schemas.openxmlformats.org/officeDocument/2006/relationships/image" Target="../media/image12.jpg"/><Relationship Id="rId12" Type="http://schemas.openxmlformats.org/officeDocument/2006/relationships/hyperlink" Target="https://us02web.zoom.us/j/81715961587?pwd=WjZmN1A5L1BESXFkSmtxdGdhRmIwZz09" TargetMode="External"/><Relationship Id="rId15" Type="http://schemas.openxmlformats.org/officeDocument/2006/relationships/image" Target="../media/image6.jpg"/><Relationship Id="rId14" Type="http://schemas.openxmlformats.org/officeDocument/2006/relationships/image" Target="../media/image7.jpg"/><Relationship Id="rId17" Type="http://schemas.openxmlformats.org/officeDocument/2006/relationships/image" Target="../media/image14.png"/><Relationship Id="rId16" Type="http://schemas.openxmlformats.org/officeDocument/2006/relationships/hyperlink" Target="https://docs.google.com/presentation/d/e/2PACX-1vTIyNvANtpPxgsuzSz4kJbocp8y7G3qNZ7FxFcj9HUb7VYHwHFh8UK1WgDic7QY1ZbYoQdkhO-Vz1Tq/pub?start=false&amp;loop=true&amp;delayms=60000" TargetMode="External"/><Relationship Id="rId19" Type="http://schemas.openxmlformats.org/officeDocument/2006/relationships/image" Target="../media/image9.png"/><Relationship Id="rId18" Type="http://schemas.openxmlformats.org/officeDocument/2006/relationships/hyperlink" Target="https://docs.google.com/presentation/d/e/2PACX-1vREEuNjypnh7-C_EEQNQ-O1xMcmdl68NKo9GHSO7QgjL4TGGPryoRTLgXEj9d13-CNCONTBvsHjP2ba/pub?start=false&amp;loop=true&amp;delayms=60000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CCCC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4913" r="37419" t="0"/>
          <a:stretch/>
        </p:blipFill>
        <p:spPr>
          <a:xfrm>
            <a:off x="5448175" y="8275"/>
            <a:ext cx="3722674" cy="343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0" l="3540" r="0" t="0"/>
          <a:stretch/>
        </p:blipFill>
        <p:spPr>
          <a:xfrm>
            <a:off x="-26850" y="8263"/>
            <a:ext cx="5887000" cy="343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6850" y="3512650"/>
            <a:ext cx="9197700" cy="17503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>
            <a:off x="-53700" y="-12200"/>
            <a:ext cx="9329100" cy="297000"/>
          </a:xfrm>
          <a:prstGeom prst="rect">
            <a:avLst/>
          </a:prstGeom>
          <a:solidFill>
            <a:srgbClr val="32D932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-26850" y="3283875"/>
            <a:ext cx="9329100" cy="297000"/>
          </a:xfrm>
          <a:prstGeom prst="rect">
            <a:avLst/>
          </a:prstGeom>
          <a:solidFill>
            <a:srgbClr val="32D932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16750" y="673100"/>
            <a:ext cx="3364652" cy="2053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6075" y="156050"/>
            <a:ext cx="2621551" cy="425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37625" y="156050"/>
            <a:ext cx="2610552" cy="42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448175" y="156050"/>
            <a:ext cx="1540945" cy="42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989120" y="156050"/>
            <a:ext cx="1546180" cy="42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408812" y="952963"/>
            <a:ext cx="693300" cy="693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5" name="Google Shape;65;p13"/>
          <p:cNvSpPr txBox="1"/>
          <p:nvPr/>
        </p:nvSpPr>
        <p:spPr>
          <a:xfrm>
            <a:off x="4789000" y="636950"/>
            <a:ext cx="1292400" cy="2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/>
              <a:t>Today’s Schedule</a:t>
            </a:r>
            <a:endParaRPr b="1" sz="1000"/>
          </a:p>
        </p:txBody>
      </p:sp>
      <p:sp>
        <p:nvSpPr>
          <p:cNvPr id="66" name="Google Shape;66;p13"/>
          <p:cNvSpPr txBox="1"/>
          <p:nvPr/>
        </p:nvSpPr>
        <p:spPr>
          <a:xfrm>
            <a:off x="4727400" y="977963"/>
            <a:ext cx="1325700" cy="2172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  Morning Meeting</a:t>
            </a:r>
            <a:endParaRPr sz="900"/>
          </a:p>
        </p:txBody>
      </p:sp>
      <p:sp>
        <p:nvSpPr>
          <p:cNvPr id="67" name="Google Shape;67;p13"/>
          <p:cNvSpPr txBox="1"/>
          <p:nvPr/>
        </p:nvSpPr>
        <p:spPr>
          <a:xfrm>
            <a:off x="4727400" y="1200563"/>
            <a:ext cx="1325700" cy="217200"/>
          </a:xfrm>
          <a:prstGeom prst="rect">
            <a:avLst/>
          </a:prstGeom>
          <a:solidFill>
            <a:srgbClr val="BEFCBE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 </a:t>
            </a:r>
            <a:r>
              <a:rPr lang="en" sz="800"/>
              <a:t>Reading</a:t>
            </a:r>
            <a:endParaRPr sz="800"/>
          </a:p>
        </p:txBody>
      </p:sp>
      <p:sp>
        <p:nvSpPr>
          <p:cNvPr id="68" name="Google Shape;68;p13"/>
          <p:cNvSpPr txBox="1"/>
          <p:nvPr/>
        </p:nvSpPr>
        <p:spPr>
          <a:xfrm>
            <a:off x="4727400" y="1395925"/>
            <a:ext cx="1351200" cy="2172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 </a:t>
            </a:r>
            <a:r>
              <a:rPr lang="en" sz="800"/>
              <a:t>Reading Choice Centers</a:t>
            </a:r>
            <a:endParaRPr sz="800"/>
          </a:p>
        </p:txBody>
      </p:sp>
      <p:sp>
        <p:nvSpPr>
          <p:cNvPr id="69" name="Google Shape;69;p13"/>
          <p:cNvSpPr txBox="1"/>
          <p:nvPr/>
        </p:nvSpPr>
        <p:spPr>
          <a:xfrm>
            <a:off x="4740150" y="1618525"/>
            <a:ext cx="1325700" cy="217200"/>
          </a:xfrm>
          <a:prstGeom prst="rect">
            <a:avLst/>
          </a:prstGeom>
          <a:solidFill>
            <a:srgbClr val="BEFCBE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Writing</a:t>
            </a:r>
            <a:endParaRPr sz="800"/>
          </a:p>
        </p:txBody>
      </p:sp>
      <p:sp>
        <p:nvSpPr>
          <p:cNvPr id="70" name="Google Shape;70;p13"/>
          <p:cNvSpPr txBox="1"/>
          <p:nvPr/>
        </p:nvSpPr>
        <p:spPr>
          <a:xfrm>
            <a:off x="4740150" y="1813038"/>
            <a:ext cx="1325700" cy="2172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Math</a:t>
            </a:r>
            <a:endParaRPr sz="800"/>
          </a:p>
        </p:txBody>
      </p:sp>
      <p:sp>
        <p:nvSpPr>
          <p:cNvPr id="71" name="Google Shape;71;p13"/>
          <p:cNvSpPr txBox="1"/>
          <p:nvPr/>
        </p:nvSpPr>
        <p:spPr>
          <a:xfrm>
            <a:off x="4727250" y="2036075"/>
            <a:ext cx="1325700" cy="217200"/>
          </a:xfrm>
          <a:prstGeom prst="rect">
            <a:avLst/>
          </a:prstGeom>
          <a:solidFill>
            <a:srgbClr val="BEFCBE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 Math Choice Centers</a:t>
            </a:r>
            <a:endParaRPr sz="800"/>
          </a:p>
        </p:txBody>
      </p:sp>
      <p:pic>
        <p:nvPicPr>
          <p:cNvPr id="72" name="Google Shape;72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782525" y="789600"/>
            <a:ext cx="339525" cy="339525"/>
          </a:xfrm>
          <a:prstGeom prst="rect">
            <a:avLst/>
          </a:prstGeom>
          <a:noFill/>
          <a:ln cap="flat" cmpd="sng" w="9525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3" name="Google Shape;73;p13"/>
          <p:cNvPicPr preferRelativeResize="0"/>
          <p:nvPr/>
        </p:nvPicPr>
        <p:blipFill rotWithShape="1">
          <a:blip r:embed="rId14">
            <a:alphaModFix/>
          </a:blip>
          <a:srcRect b="3993" l="21283" r="11385" t="2922"/>
          <a:stretch/>
        </p:blipFill>
        <p:spPr>
          <a:xfrm>
            <a:off x="8174412" y="800323"/>
            <a:ext cx="481475" cy="665596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74" name="Google Shape;74;p13"/>
          <p:cNvGrpSpPr/>
          <p:nvPr/>
        </p:nvGrpSpPr>
        <p:grpSpPr>
          <a:xfrm>
            <a:off x="548358" y="1690589"/>
            <a:ext cx="1546186" cy="1963012"/>
            <a:chOff x="965488" y="1690625"/>
            <a:chExt cx="1461700" cy="1963012"/>
          </a:xfrm>
        </p:grpSpPr>
        <p:pic>
          <p:nvPicPr>
            <p:cNvPr id="75" name="Google Shape;75;p13"/>
            <p:cNvPicPr preferRelativeResize="0"/>
            <p:nvPr/>
          </p:nvPicPr>
          <p:blipFill rotWithShape="1">
            <a:blip r:embed="rId15">
              <a:alphaModFix/>
            </a:blip>
            <a:srcRect b="28779" l="15466" r="12393" t="0"/>
            <a:stretch/>
          </p:blipFill>
          <p:spPr>
            <a:xfrm>
              <a:off x="965488" y="2303837"/>
              <a:ext cx="1461700" cy="1349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" name="Google Shape;76;p13">
              <a:hlinkClick r:id="rId16"/>
            </p:cNvPr>
            <p:cNvPicPr preferRelativeResize="0"/>
            <p:nvPr/>
          </p:nvPicPr>
          <p:blipFill rotWithShape="1">
            <a:blip r:embed="rId17">
              <a:alphaModFix/>
            </a:blip>
            <a:srcRect b="0" l="-18970" r="18970" t="0"/>
            <a:stretch/>
          </p:blipFill>
          <p:spPr>
            <a:xfrm>
              <a:off x="1420437" y="3293548"/>
              <a:ext cx="847376" cy="3261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77;p13">
              <a:hlinkClick r:id="rId18"/>
            </p:cNvPr>
            <p:cNvPicPr preferRelativeResize="0"/>
            <p:nvPr/>
          </p:nvPicPr>
          <p:blipFill>
            <a:blip r:embed="rId19">
              <a:alphaModFix/>
            </a:blip>
            <a:stretch>
              <a:fillRect/>
            </a:stretch>
          </p:blipFill>
          <p:spPr>
            <a:xfrm>
              <a:off x="1860663" y="2392228"/>
              <a:ext cx="426675" cy="3590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" name="Google Shape;78;p13">
              <a:hlinkClick r:id="rId20"/>
            </p:cNvPr>
            <p:cNvPicPr preferRelativeResize="0"/>
            <p:nvPr/>
          </p:nvPicPr>
          <p:blipFill>
            <a:blip r:embed="rId21">
              <a:alphaModFix/>
            </a:blip>
            <a:stretch>
              <a:fillRect/>
            </a:stretch>
          </p:blipFill>
          <p:spPr>
            <a:xfrm>
              <a:off x="1207100" y="3296976"/>
              <a:ext cx="297125" cy="2623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" name="Google Shape;79;p13">
              <a:hlinkClick r:id="rId22"/>
            </p:cNvPr>
            <p:cNvPicPr preferRelativeResize="0"/>
            <p:nvPr/>
          </p:nvPicPr>
          <p:blipFill rotWithShape="1">
            <a:blip r:embed="rId23">
              <a:alphaModFix/>
            </a:blip>
            <a:srcRect b="26506" l="27855" r="26344" t="27499"/>
            <a:stretch/>
          </p:blipFill>
          <p:spPr>
            <a:xfrm>
              <a:off x="1019625" y="1986115"/>
              <a:ext cx="297129" cy="298375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80" name="Google Shape;80;p13">
              <a:hlinkClick r:id="rId24"/>
            </p:cNvPr>
            <p:cNvPicPr preferRelativeResize="0"/>
            <p:nvPr/>
          </p:nvPicPr>
          <p:blipFill rotWithShape="1">
            <a:blip r:embed="rId25">
              <a:alphaModFix/>
            </a:blip>
            <a:srcRect b="4614" l="8167" r="7982" t="35992"/>
            <a:stretch/>
          </p:blipFill>
          <p:spPr>
            <a:xfrm>
              <a:off x="1114937" y="2904686"/>
              <a:ext cx="481463" cy="261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" name="Google Shape;81;p13"/>
            <p:cNvPicPr preferRelativeResize="0"/>
            <p:nvPr/>
          </p:nvPicPr>
          <p:blipFill>
            <a:blip r:embed="rId26">
              <a:alphaModFix/>
            </a:blip>
            <a:stretch>
              <a:fillRect/>
            </a:stretch>
          </p:blipFill>
          <p:spPr>
            <a:xfrm>
              <a:off x="2099100" y="1991804"/>
              <a:ext cx="297125" cy="306533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82" name="Google Shape;82;p13">
              <a:hlinkClick r:id="rId27"/>
            </p:cNvPr>
            <p:cNvPicPr preferRelativeResize="0"/>
            <p:nvPr/>
          </p:nvPicPr>
          <p:blipFill>
            <a:blip r:embed="rId28">
              <a:alphaModFix/>
            </a:blip>
            <a:stretch>
              <a:fillRect/>
            </a:stretch>
          </p:blipFill>
          <p:spPr>
            <a:xfrm>
              <a:off x="1880211" y="2779848"/>
              <a:ext cx="387625" cy="4850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" name="Google Shape;83;p13"/>
            <p:cNvPicPr preferRelativeResize="0"/>
            <p:nvPr/>
          </p:nvPicPr>
          <p:blipFill rotWithShape="1">
            <a:blip r:embed="rId29">
              <a:alphaModFix/>
            </a:blip>
            <a:srcRect b="3104" l="0" r="7037" t="3104"/>
            <a:stretch/>
          </p:blipFill>
          <p:spPr>
            <a:xfrm>
              <a:off x="1088295" y="2415075"/>
              <a:ext cx="534742" cy="3590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4" name="Google Shape;84;p13">
              <a:hlinkClick r:id="rId30"/>
            </p:cNvPr>
            <p:cNvSpPr txBox="1"/>
            <p:nvPr/>
          </p:nvSpPr>
          <p:spPr>
            <a:xfrm>
              <a:off x="1426075" y="1690625"/>
              <a:ext cx="563700" cy="574200"/>
            </a:xfrm>
            <a:prstGeom prst="rect">
              <a:avLst/>
            </a:prstGeom>
            <a:solidFill>
              <a:srgbClr val="EAD1DC"/>
            </a:solidFill>
            <a:ln cap="flat" cmpd="sng" w="762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/>
                <a:t>Reading</a:t>
              </a:r>
              <a:endParaRPr sz="700"/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/>
                <a:t>Choice </a:t>
              </a:r>
              <a:endParaRPr sz="700"/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/>
                <a:t>Centers</a:t>
              </a:r>
              <a:endParaRPr sz="700"/>
            </a:p>
          </p:txBody>
        </p:sp>
      </p:grpSp>
      <p:pic>
        <p:nvPicPr>
          <p:cNvPr id="85" name="Google Shape;85;p13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1426088" y="1996512"/>
            <a:ext cx="297125" cy="2971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6" name="Google Shape;86;p13"/>
          <p:cNvGrpSpPr/>
          <p:nvPr/>
        </p:nvGrpSpPr>
        <p:grpSpPr>
          <a:xfrm>
            <a:off x="7640213" y="1762638"/>
            <a:ext cx="1461700" cy="1818976"/>
            <a:chOff x="7640213" y="1755100"/>
            <a:chExt cx="1461700" cy="1818976"/>
          </a:xfrm>
        </p:grpSpPr>
        <p:pic>
          <p:nvPicPr>
            <p:cNvPr id="87" name="Google Shape;87;p13"/>
            <p:cNvPicPr preferRelativeResize="0"/>
            <p:nvPr/>
          </p:nvPicPr>
          <p:blipFill rotWithShape="1">
            <a:blip r:embed="rId15">
              <a:alphaModFix/>
            </a:blip>
            <a:srcRect b="28779" l="15466" r="12393" t="0"/>
            <a:stretch/>
          </p:blipFill>
          <p:spPr>
            <a:xfrm>
              <a:off x="7640213" y="2212300"/>
              <a:ext cx="1461700" cy="1349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" name="Google Shape;88;p13">
              <a:hlinkClick r:id="rId32"/>
            </p:cNvPr>
            <p:cNvPicPr preferRelativeResize="0"/>
            <p:nvPr/>
          </p:nvPicPr>
          <p:blipFill>
            <a:blip r:embed="rId33">
              <a:alphaModFix/>
            </a:blip>
            <a:stretch>
              <a:fillRect/>
            </a:stretch>
          </p:blipFill>
          <p:spPr>
            <a:xfrm>
              <a:off x="7853362" y="2740350"/>
              <a:ext cx="337950" cy="337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" name="Google Shape;89;p13">
              <a:hlinkClick r:id="rId34"/>
            </p:cNvPr>
            <p:cNvPicPr preferRelativeResize="0"/>
            <p:nvPr/>
          </p:nvPicPr>
          <p:blipFill rotWithShape="1">
            <a:blip r:embed="rId35">
              <a:alphaModFix/>
            </a:blip>
            <a:srcRect b="0" l="-11454" r="-1399" t="0"/>
            <a:stretch/>
          </p:blipFill>
          <p:spPr>
            <a:xfrm>
              <a:off x="8446878" y="2737450"/>
              <a:ext cx="481500" cy="343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" name="Google Shape;90;p13">
              <a:hlinkClick r:id="rId36"/>
            </p:cNvPr>
            <p:cNvSpPr txBox="1"/>
            <p:nvPr/>
          </p:nvSpPr>
          <p:spPr>
            <a:xfrm>
              <a:off x="7907250" y="1755100"/>
              <a:ext cx="481500" cy="457200"/>
            </a:xfrm>
            <a:prstGeom prst="rect">
              <a:avLst/>
            </a:prstGeom>
            <a:solidFill>
              <a:srgbClr val="EAD1DC"/>
            </a:solidFill>
            <a:ln cap="flat" cmpd="sng" w="762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/>
                <a:t>Math</a:t>
              </a:r>
              <a:endParaRPr sz="700"/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/>
                <a:t>Choice </a:t>
              </a:r>
              <a:endParaRPr sz="700"/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/>
                <a:t>Centers</a:t>
              </a:r>
              <a:endParaRPr sz="700"/>
            </a:p>
          </p:txBody>
        </p:sp>
        <p:pic>
          <p:nvPicPr>
            <p:cNvPr id="91" name="Google Shape;91;p13"/>
            <p:cNvPicPr preferRelativeResize="0"/>
            <p:nvPr/>
          </p:nvPicPr>
          <p:blipFill rotWithShape="1">
            <a:blip r:embed="rId37">
              <a:alphaModFix/>
            </a:blip>
            <a:srcRect b="0" l="15860" r="0" t="20571"/>
            <a:stretch/>
          </p:blipFill>
          <p:spPr>
            <a:xfrm>
              <a:off x="8523350" y="2346323"/>
              <a:ext cx="326150" cy="326150"/>
            </a:xfrm>
            <a:prstGeom prst="rect">
              <a:avLst/>
            </a:prstGeom>
            <a:noFill/>
            <a:ln cap="flat" cmpd="sng" w="9525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92" name="Google Shape;92;p13">
              <a:hlinkClick r:id="rId38"/>
            </p:cNvPr>
            <p:cNvPicPr preferRelativeResize="0"/>
            <p:nvPr/>
          </p:nvPicPr>
          <p:blipFill>
            <a:blip r:embed="rId39">
              <a:alphaModFix/>
            </a:blip>
            <a:stretch>
              <a:fillRect/>
            </a:stretch>
          </p:blipFill>
          <p:spPr>
            <a:xfrm>
              <a:off x="8452512" y="3196987"/>
              <a:ext cx="481475" cy="3617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" name="Google Shape;93;p13">
              <a:hlinkClick r:id="rId40"/>
            </p:cNvPr>
            <p:cNvPicPr preferRelativeResize="0"/>
            <p:nvPr/>
          </p:nvPicPr>
          <p:blipFill>
            <a:blip r:embed="rId41">
              <a:alphaModFix/>
            </a:blip>
            <a:stretch>
              <a:fillRect/>
            </a:stretch>
          </p:blipFill>
          <p:spPr>
            <a:xfrm>
              <a:off x="7805038" y="2326963"/>
              <a:ext cx="481500" cy="324648"/>
            </a:xfrm>
            <a:prstGeom prst="rect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94" name="Google Shape;94;p13">
              <a:hlinkClick r:id="rId42"/>
            </p:cNvPr>
            <p:cNvPicPr preferRelativeResize="0"/>
            <p:nvPr/>
          </p:nvPicPr>
          <p:blipFill>
            <a:blip r:embed="rId43">
              <a:alphaModFix/>
            </a:blip>
            <a:stretch>
              <a:fillRect/>
            </a:stretch>
          </p:blipFill>
          <p:spPr>
            <a:xfrm>
              <a:off x="7911425" y="3181667"/>
              <a:ext cx="339526" cy="3924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5" name="Google Shape;95;p13"/>
          <p:cNvSpPr txBox="1"/>
          <p:nvPr/>
        </p:nvSpPr>
        <p:spPr>
          <a:xfrm>
            <a:off x="9552975" y="46863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6" name="Google Shape;96;p13">
            <a:hlinkClick r:id="rId44"/>
          </p:cNvPr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8112200" y="3801425"/>
            <a:ext cx="1058550" cy="1172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3254650" y="792250"/>
            <a:ext cx="481500" cy="33421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8" name="Google Shape;98;p13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2837625" y="824782"/>
            <a:ext cx="339525" cy="32581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9" name="Google Shape;99;p13"/>
          <p:cNvSpPr/>
          <p:nvPr/>
        </p:nvSpPr>
        <p:spPr>
          <a:xfrm>
            <a:off x="792250" y="792250"/>
            <a:ext cx="1058400" cy="7935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0" name="Google Shape;100;p13"/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793250" y="401275"/>
            <a:ext cx="1172850" cy="117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3"/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1723200" y="2036475"/>
            <a:ext cx="4976250" cy="49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3"/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5061875" y="2425528"/>
            <a:ext cx="3112524" cy="165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3"/>
          <p:cNvPicPr preferRelativeResize="0"/>
          <p:nvPr/>
        </p:nvPicPr>
        <p:blipFill rotWithShape="1">
          <a:blip r:embed="rId53">
            <a:alphaModFix/>
          </a:blip>
          <a:srcRect b="9019" l="0" r="0" t="-9019"/>
          <a:stretch/>
        </p:blipFill>
        <p:spPr>
          <a:xfrm>
            <a:off x="5752925" y="2230737"/>
            <a:ext cx="1540951" cy="1081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3"/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1850650" y="977949"/>
            <a:ext cx="3574525" cy="357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3"/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-237025" y="3580887"/>
            <a:ext cx="1811900" cy="181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