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79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33D91-88BA-461F-BC22-CE213A77F2A0}" type="datetimeFigureOut">
              <a:rPr lang="en-US" smtClean="0"/>
              <a:t>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4BD2B-DC93-4E93-85D4-5C8CEA950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230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33D91-88BA-461F-BC22-CE213A77F2A0}" type="datetimeFigureOut">
              <a:rPr lang="en-US" smtClean="0"/>
              <a:t>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4BD2B-DC93-4E93-85D4-5C8CEA950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243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33D91-88BA-461F-BC22-CE213A77F2A0}" type="datetimeFigureOut">
              <a:rPr lang="en-US" smtClean="0"/>
              <a:t>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4BD2B-DC93-4E93-85D4-5C8CEA950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444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33D91-88BA-461F-BC22-CE213A77F2A0}" type="datetimeFigureOut">
              <a:rPr lang="en-US" smtClean="0"/>
              <a:t>2/17/2017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4BD2B-DC93-4E93-85D4-5C8CEA950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360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33D91-88BA-461F-BC22-CE213A77F2A0}" type="datetimeFigureOut">
              <a:rPr lang="en-US" smtClean="0"/>
              <a:t>2/17/2017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4BD2B-DC93-4E93-85D4-5C8CEA950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660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33D91-88BA-461F-BC22-CE213A77F2A0}" type="datetimeFigureOut">
              <a:rPr lang="en-US" smtClean="0"/>
              <a:t>2/17/2017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4BD2B-DC93-4E93-85D4-5C8CEA950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269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33D91-88BA-461F-BC22-CE213A77F2A0}" type="datetimeFigureOut">
              <a:rPr lang="en-US" smtClean="0"/>
              <a:t>2/17/2017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4BD2B-DC93-4E93-85D4-5C8CEA950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785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33D91-88BA-461F-BC22-CE213A77F2A0}" type="datetimeFigureOut">
              <a:rPr lang="en-US" smtClean="0"/>
              <a:t>2/17/2017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4BD2B-DC93-4E93-85D4-5C8CEA950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755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33D91-88BA-461F-BC22-CE213A77F2A0}" type="datetimeFigureOut">
              <a:rPr lang="en-US" smtClean="0"/>
              <a:t>2/17/2017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4BD2B-DC93-4E93-85D4-5C8CEA950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633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33D91-88BA-461F-BC22-CE213A77F2A0}" type="datetimeFigureOut">
              <a:rPr lang="en-US" smtClean="0"/>
              <a:t>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4BD2B-DC93-4E93-85D4-5C8CEA950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475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33D91-88BA-461F-BC22-CE213A77F2A0}" type="datetimeFigureOut">
              <a:rPr lang="en-US" smtClean="0"/>
              <a:t>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4BD2B-DC93-4E93-85D4-5C8CEA950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502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33D91-88BA-461F-BC22-CE213A77F2A0}" type="datetimeFigureOut">
              <a:rPr lang="en-US" smtClean="0"/>
              <a:t>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4BD2B-DC93-4E93-85D4-5C8CEA950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079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n_case\AppData\Local\Microsoft\Windows\Temporary Internet Files\Content.IE5\U9Q0FQC8\Colorful-Alphabet-Uppercase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2971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3629705" y="1371600"/>
            <a:ext cx="4876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3560976" y="1676400"/>
            <a:ext cx="5014257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COMPLETED THE</a:t>
            </a:r>
          </a:p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ABC</a:t>
            </a:r>
          </a:p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CHALLENGE.</a:t>
            </a:r>
          </a:p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WAY TO GO!!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492248" y="6172200"/>
            <a:ext cx="23751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248400" y="6172200"/>
            <a:ext cx="23751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3909709" y="6172200"/>
            <a:ext cx="154023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TEACHER</a:t>
            </a:r>
            <a:endParaRPr lang="en-US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963539" y="6156849"/>
            <a:ext cx="94487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DATE</a:t>
            </a:r>
            <a:endParaRPr lang="en-US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10725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n_case\AppData\Local\Microsoft\Windows\Temporary Internet Files\Content.IE5\ECFI6A4P\letras2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64439">
            <a:off x="381000" y="457200"/>
            <a:ext cx="2807368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n_case\AppData\Local\Microsoft\Windows\Temporary Internet Files\Content.IE5\ECFI6A4P\letras2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04363">
            <a:off x="5943600" y="4876800"/>
            <a:ext cx="2807368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3276600" y="1524000"/>
            <a:ext cx="547436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964556" y="2133600"/>
            <a:ext cx="5171351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COMPLETED THE </a:t>
            </a:r>
          </a:p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ABC CHALLENGE.</a:t>
            </a:r>
          </a:p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WAY TO GO!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81000" y="6248400"/>
            <a:ext cx="25146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048000" y="6248400"/>
            <a:ext cx="25146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868185" y="6254821"/>
            <a:ext cx="154023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TEACHER</a:t>
            </a:r>
            <a:endParaRPr lang="en-US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32863" y="6248400"/>
            <a:ext cx="94487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DATE</a:t>
            </a:r>
            <a:endParaRPr lang="en-US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59882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n_case\AppData\Local\Microsoft\Windows\Temporary Internet Files\Content.IE5\U9Q0FQC8\Alpha2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334000"/>
            <a:ext cx="8382000" cy="1356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n_case\AppData\Local\Microsoft\Windows\Temporary Internet Files\Content.IE5\K7HMLHHZ\Alpha1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8382000" cy="1117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>
            <a:off x="936171" y="2133600"/>
            <a:ext cx="7315200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029867" y="2286000"/>
            <a:ext cx="5171351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COMPLETED THE </a:t>
            </a:r>
          </a:p>
          <a:p>
            <a:pPr algn="ctr"/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ABC CHALLENGE.</a:t>
            </a:r>
          </a:p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WAY TO GO!!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70879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n_case\AppData\Local\Microsoft\Windows\Temporary Internet Files\Content.IE5\U9Q0FQC8\ABC%20clip%20art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85800"/>
            <a:ext cx="7404100" cy="561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3092450" y="914400"/>
            <a:ext cx="571500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4039507" y="1066800"/>
            <a:ext cx="48768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COMPLETED THE </a:t>
            </a:r>
          </a:p>
          <a:p>
            <a:pPr algn="ctr"/>
            <a:r>
              <a:rPr lang="en-US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ABC CHALLENGE.</a:t>
            </a:r>
          </a:p>
          <a:p>
            <a:pPr algn="ctr"/>
            <a:r>
              <a:rPr lang="en-US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WAY TO GO!</a:t>
            </a:r>
            <a:endParaRPr lang="en-US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762907" y="6349516"/>
            <a:ext cx="327660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934200" y="6360402"/>
            <a:ext cx="187325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676400" y="6349516"/>
            <a:ext cx="1153136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TEACHER</a:t>
            </a:r>
            <a:endParaRPr lang="en-US" sz="2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391400" y="6360402"/>
            <a:ext cx="72763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DATE</a:t>
            </a:r>
            <a:endParaRPr lang="en-US" sz="2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395540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42</Words>
  <Application>Microsoft Office PowerPoint</Application>
  <PresentationFormat>On-screen Show (4:3)</PresentationFormat>
  <Paragraphs>19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3</cp:revision>
  <cp:lastPrinted>2017-02-17T19:58:39Z</cp:lastPrinted>
  <dcterms:created xsi:type="dcterms:W3CDTF">2017-02-17T19:37:49Z</dcterms:created>
  <dcterms:modified xsi:type="dcterms:W3CDTF">2017-02-17T20:11:37Z</dcterms:modified>
</cp:coreProperties>
</file>