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Chelsea Market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ChelseaMarke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bb7477dcc2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bb7477dcc2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10" Type="http://schemas.openxmlformats.org/officeDocument/2006/relationships/image" Target="../media/image5.png"/><Relationship Id="rId9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6.png"/><Relationship Id="rId7" Type="http://schemas.openxmlformats.org/officeDocument/2006/relationships/image" Target="../media/image10.png"/><Relationship Id="rId8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11" Type="http://schemas.openxmlformats.org/officeDocument/2006/relationships/image" Target="../media/image16.png"/><Relationship Id="rId10" Type="http://schemas.openxmlformats.org/officeDocument/2006/relationships/image" Target="../media/image13.gif"/><Relationship Id="rId9" Type="http://schemas.openxmlformats.org/officeDocument/2006/relationships/image" Target="../media/image12.png"/><Relationship Id="rId5" Type="http://schemas.openxmlformats.org/officeDocument/2006/relationships/image" Target="../media/image9.png"/><Relationship Id="rId6" Type="http://schemas.openxmlformats.org/officeDocument/2006/relationships/image" Target="../media/image15.png"/><Relationship Id="rId7" Type="http://schemas.openxmlformats.org/officeDocument/2006/relationships/image" Target="../media/image14.png"/><Relationship Id="rId8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" name="Google Shape;61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7262" y="3862500"/>
            <a:ext cx="9178525" cy="12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476" y="1791588"/>
            <a:ext cx="2159475" cy="47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438" y="1203597"/>
            <a:ext cx="1003350" cy="781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5"/>
          <p:cNvPicPr preferRelativeResize="0"/>
          <p:nvPr/>
        </p:nvPicPr>
        <p:blipFill rotWithShape="1">
          <a:blip r:embed="rId5">
            <a:alphaModFix/>
          </a:blip>
          <a:srcRect b="14576" l="8882" r="3428" t="21574"/>
          <a:stretch/>
        </p:blipFill>
        <p:spPr>
          <a:xfrm flipH="1">
            <a:off x="664537" y="962209"/>
            <a:ext cx="1003350" cy="1023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/>
          <p:cNvPicPr preferRelativeResize="0"/>
          <p:nvPr/>
        </p:nvPicPr>
        <p:blipFill rotWithShape="1">
          <a:blip r:embed="rId6">
            <a:alphaModFix/>
          </a:blip>
          <a:srcRect b="-7411" l="22552" r="0" t="0"/>
          <a:stretch/>
        </p:blipFill>
        <p:spPr>
          <a:xfrm>
            <a:off x="-12" y="3114425"/>
            <a:ext cx="1301700" cy="120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 rotWithShape="1">
          <a:blip r:embed="rId7">
            <a:alphaModFix/>
          </a:blip>
          <a:srcRect b="16790" l="680" r="661" t="15614"/>
          <a:stretch/>
        </p:blipFill>
        <p:spPr>
          <a:xfrm>
            <a:off x="2245950" y="372325"/>
            <a:ext cx="6375275" cy="320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 rotWithShape="1">
          <a:blip r:embed="rId8">
            <a:alphaModFix/>
          </a:blip>
          <a:srcRect b="22874" l="0" r="0" t="26271"/>
          <a:stretch/>
        </p:blipFill>
        <p:spPr>
          <a:xfrm>
            <a:off x="3663238" y="444850"/>
            <a:ext cx="1417324" cy="37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 rotWithShape="1">
          <a:blip r:embed="rId8">
            <a:alphaModFix/>
          </a:blip>
          <a:srcRect b="22874" l="0" r="0" t="26271"/>
          <a:stretch/>
        </p:blipFill>
        <p:spPr>
          <a:xfrm>
            <a:off x="5080538" y="444850"/>
            <a:ext cx="1417324" cy="37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 rotWithShape="1">
          <a:blip r:embed="rId8">
            <a:alphaModFix/>
          </a:blip>
          <a:srcRect b="22874" l="0" r="0" t="26271"/>
          <a:stretch/>
        </p:blipFill>
        <p:spPr>
          <a:xfrm>
            <a:off x="6497837" y="444850"/>
            <a:ext cx="1417324" cy="37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 rotWithShape="1">
          <a:blip r:embed="rId8">
            <a:alphaModFix/>
          </a:blip>
          <a:srcRect b="22874" l="0" r="50939" t="26271"/>
          <a:stretch/>
        </p:blipFill>
        <p:spPr>
          <a:xfrm>
            <a:off x="7861101" y="444850"/>
            <a:ext cx="695376" cy="37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253755">
            <a:off x="1279567" y="1381265"/>
            <a:ext cx="730243" cy="650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 rotWithShape="1">
          <a:blip r:embed="rId10">
            <a:alphaModFix/>
          </a:blip>
          <a:srcRect b="30724" l="0" r="41877" t="14343"/>
          <a:stretch/>
        </p:blipFill>
        <p:spPr>
          <a:xfrm>
            <a:off x="1803225" y="2961837"/>
            <a:ext cx="1217950" cy="12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 rotWithShape="1">
          <a:blip r:embed="rId10">
            <a:alphaModFix/>
          </a:blip>
          <a:srcRect b="30724" l="0" r="41877" t="14343"/>
          <a:stretch/>
        </p:blipFill>
        <p:spPr>
          <a:xfrm>
            <a:off x="7926050" y="3047312"/>
            <a:ext cx="1217950" cy="12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 rotWithShape="1">
          <a:blip r:embed="rId8">
            <a:alphaModFix/>
          </a:blip>
          <a:srcRect b="22874" l="0" r="0" t="26271"/>
          <a:stretch/>
        </p:blipFill>
        <p:spPr>
          <a:xfrm>
            <a:off x="2245938" y="444850"/>
            <a:ext cx="1417324" cy="37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2" name="Google Shape;82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9" name="Google Shape;89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0" name="Google Shape;9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3" name="Google Shape;9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7" name="Google Shape;97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8" name="Google Shape;98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9" name="Google Shape;9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2" name="Google Shape;10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5" name="Google Shape;105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6" name="Google Shape;10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9" name="Google Shape;109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7262" y="3862500"/>
            <a:ext cx="9178525" cy="12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476" y="1791588"/>
            <a:ext cx="2159475" cy="47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4"/>
          <p:cNvPicPr preferRelativeResize="0"/>
          <p:nvPr/>
        </p:nvPicPr>
        <p:blipFill rotWithShape="1">
          <a:blip r:embed="rId4">
            <a:alphaModFix/>
          </a:blip>
          <a:srcRect b="16790" l="680" r="661" t="15614"/>
          <a:stretch/>
        </p:blipFill>
        <p:spPr>
          <a:xfrm>
            <a:off x="2245950" y="372325"/>
            <a:ext cx="6375275" cy="320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4"/>
          <p:cNvSpPr/>
          <p:nvPr/>
        </p:nvSpPr>
        <p:spPr>
          <a:xfrm>
            <a:off x="122850" y="139700"/>
            <a:ext cx="2066700" cy="7644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helsea Market"/>
                <a:ea typeface="Chelsea Market"/>
                <a:cs typeface="Chelsea Market"/>
                <a:sym typeface="Chelsea Market"/>
              </a:rPr>
              <a:t>To make a copy of any: </a:t>
            </a:r>
            <a:endParaRPr sz="12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helsea Market"/>
                <a:ea typeface="Chelsea Market"/>
                <a:cs typeface="Chelsea Market"/>
                <a:sym typeface="Chelsea Market"/>
              </a:rPr>
              <a:t>Click “FILE” then “MAKE A COPY”</a:t>
            </a:r>
            <a:endParaRPr sz="12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3" name="Google Shape;113;p24"/>
          <p:cNvSpPr/>
          <p:nvPr/>
        </p:nvSpPr>
        <p:spPr>
          <a:xfrm>
            <a:off x="76463" y="2323388"/>
            <a:ext cx="2159480" cy="37285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00"/>
                </a:solidFill>
                <a:latin typeface="Arial"/>
              </a:rPr>
              <a:t>*DO NOT REQUEST ACCESS*</a:t>
            </a:r>
          </a:p>
        </p:txBody>
      </p:sp>
      <p:sp>
        <p:nvSpPr>
          <p:cNvPr id="114" name="Google Shape;114;p24"/>
          <p:cNvSpPr/>
          <p:nvPr/>
        </p:nvSpPr>
        <p:spPr>
          <a:xfrm>
            <a:off x="2258650" y="-25350"/>
            <a:ext cx="6762490" cy="47020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00"/>
                </a:solidFill>
                <a:latin typeface="Arial"/>
              </a:rPr>
              <a:t>*ANYTHING CAN BE EDITED ON THE SLIDES AFTER MAKING A COPY* </a:t>
            </a:r>
            <a:b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00"/>
                </a:solidFill>
                <a:latin typeface="Arial"/>
              </a:rPr>
            </a:br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00"/>
                </a:solidFill>
                <a:latin typeface="Arial"/>
              </a:rPr>
              <a:t>*PRESS: "SLIDE" THEN "EDIT MASTER"</a:t>
            </a:r>
          </a:p>
        </p:txBody>
      </p:sp>
      <p:pic>
        <p:nvPicPr>
          <p:cNvPr id="115" name="Google Shape;115;p24"/>
          <p:cNvPicPr preferRelativeResize="0"/>
          <p:nvPr/>
        </p:nvPicPr>
        <p:blipFill rotWithShape="1">
          <a:blip r:embed="rId5">
            <a:alphaModFix/>
          </a:blip>
          <a:srcRect b="50549" l="5890" r="5393" t="31970"/>
          <a:stretch/>
        </p:blipFill>
        <p:spPr>
          <a:xfrm>
            <a:off x="2282050" y="451100"/>
            <a:ext cx="1734300" cy="34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4"/>
          <p:cNvPicPr preferRelativeResize="0"/>
          <p:nvPr/>
        </p:nvPicPr>
        <p:blipFill rotWithShape="1">
          <a:blip r:embed="rId5">
            <a:alphaModFix/>
          </a:blip>
          <a:srcRect b="50549" l="0" r="5392" t="31970"/>
          <a:stretch/>
        </p:blipFill>
        <p:spPr>
          <a:xfrm>
            <a:off x="3877600" y="451100"/>
            <a:ext cx="1849500" cy="34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4"/>
          <p:cNvPicPr preferRelativeResize="0"/>
          <p:nvPr/>
        </p:nvPicPr>
        <p:blipFill rotWithShape="1">
          <a:blip r:embed="rId5">
            <a:alphaModFix/>
          </a:blip>
          <a:srcRect b="50549" l="0" r="5392" t="31970"/>
          <a:stretch/>
        </p:blipFill>
        <p:spPr>
          <a:xfrm>
            <a:off x="5588350" y="451100"/>
            <a:ext cx="1849500" cy="34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4"/>
          <p:cNvPicPr preferRelativeResize="0"/>
          <p:nvPr/>
        </p:nvPicPr>
        <p:blipFill rotWithShape="1">
          <a:blip r:embed="rId5">
            <a:alphaModFix/>
          </a:blip>
          <a:srcRect b="50549" l="0" r="34353" t="31970"/>
          <a:stretch/>
        </p:blipFill>
        <p:spPr>
          <a:xfrm>
            <a:off x="7289200" y="451100"/>
            <a:ext cx="1283300" cy="34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1875" y="1217550"/>
            <a:ext cx="521500" cy="820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7625" y="1088300"/>
            <a:ext cx="789075" cy="9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4"/>
          <p:cNvPicPr preferRelativeResize="0"/>
          <p:nvPr/>
        </p:nvPicPr>
        <p:blipFill rotWithShape="1">
          <a:blip r:embed="rId8">
            <a:alphaModFix/>
          </a:blip>
          <a:srcRect b="0" l="50374" r="12383" t="44530"/>
          <a:stretch/>
        </p:blipFill>
        <p:spPr>
          <a:xfrm>
            <a:off x="1347825" y="1337900"/>
            <a:ext cx="711075" cy="68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4"/>
          <p:cNvPicPr preferRelativeResize="0"/>
          <p:nvPr/>
        </p:nvPicPr>
        <p:blipFill rotWithShape="1">
          <a:blip r:embed="rId9">
            <a:alphaModFix/>
          </a:blip>
          <a:srcRect b="4516" l="0" r="0" t="0"/>
          <a:stretch/>
        </p:blipFill>
        <p:spPr>
          <a:xfrm>
            <a:off x="1536125" y="3884875"/>
            <a:ext cx="6164275" cy="125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4"/>
          <p:cNvSpPr/>
          <p:nvPr/>
        </p:nvSpPr>
        <p:spPr>
          <a:xfrm>
            <a:off x="3446700" y="1742838"/>
            <a:ext cx="1308300" cy="4659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4"/>
          <p:cNvSpPr/>
          <p:nvPr/>
        </p:nvSpPr>
        <p:spPr>
          <a:xfrm>
            <a:off x="4848463" y="911750"/>
            <a:ext cx="1308300" cy="4659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4"/>
          <p:cNvSpPr/>
          <p:nvPr/>
        </p:nvSpPr>
        <p:spPr>
          <a:xfrm>
            <a:off x="4848475" y="2600813"/>
            <a:ext cx="1308300" cy="4659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4"/>
          <p:cNvSpPr/>
          <p:nvPr/>
        </p:nvSpPr>
        <p:spPr>
          <a:xfrm>
            <a:off x="4848475" y="1474763"/>
            <a:ext cx="1308300" cy="4659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4"/>
          <p:cNvSpPr/>
          <p:nvPr/>
        </p:nvSpPr>
        <p:spPr>
          <a:xfrm>
            <a:off x="6488450" y="898938"/>
            <a:ext cx="1308300" cy="4659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4"/>
          <p:cNvSpPr/>
          <p:nvPr/>
        </p:nvSpPr>
        <p:spPr>
          <a:xfrm>
            <a:off x="6488450" y="1470938"/>
            <a:ext cx="1308300" cy="4659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313475" y="2149050"/>
            <a:ext cx="1283300" cy="128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4"/>
          <p:cNvSpPr/>
          <p:nvPr/>
        </p:nvSpPr>
        <p:spPr>
          <a:xfrm>
            <a:off x="4848475" y="2037800"/>
            <a:ext cx="1308300" cy="4659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4"/>
          <p:cNvSpPr/>
          <p:nvPr/>
        </p:nvSpPr>
        <p:spPr>
          <a:xfrm>
            <a:off x="6488450" y="2037788"/>
            <a:ext cx="1308300" cy="4659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4"/>
          <p:cNvSpPr/>
          <p:nvPr/>
        </p:nvSpPr>
        <p:spPr>
          <a:xfrm>
            <a:off x="6488450" y="2604638"/>
            <a:ext cx="1308300" cy="4659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4"/>
          <p:cNvPicPr preferRelativeResize="0"/>
          <p:nvPr/>
        </p:nvPicPr>
        <p:blipFill rotWithShape="1">
          <a:blip r:embed="rId11">
            <a:alphaModFix/>
          </a:blip>
          <a:srcRect b="7289" l="27446" r="28348" t="3048"/>
          <a:stretch/>
        </p:blipFill>
        <p:spPr>
          <a:xfrm>
            <a:off x="8085750" y="2211025"/>
            <a:ext cx="1123775" cy="227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docs.google.com/presentation/d/1wfqVlBcORL5zlnnYxWySc91Dg37cGBk9M3BS9QsHSrg/view?usp=sharing" TargetMode="External"/><Relationship Id="rId11" Type="http://schemas.openxmlformats.org/officeDocument/2006/relationships/hyperlink" Target="https://docs.google.com/presentation/d/11SNjVjoytpWBhMvqYUnvS3fOqXPH2OaOoiPWXMdU3Wc/view?usp=sharing" TargetMode="External"/><Relationship Id="rId22" Type="http://schemas.openxmlformats.org/officeDocument/2006/relationships/hyperlink" Target="https://docs.google.com/presentation/d/1rl7T66iLYRwlQn2mbh58dUr6uNbIpQ84xo377e_zP-M/view?usp=sharing" TargetMode="External"/><Relationship Id="rId10" Type="http://schemas.openxmlformats.org/officeDocument/2006/relationships/hyperlink" Target="https://docs.google.com/presentation/d/14PltpB8j_C1pbV89QMmqv89EwOFZPCAkSV7cZV8YMB0/view?usp=sharing" TargetMode="External"/><Relationship Id="rId21" Type="http://schemas.openxmlformats.org/officeDocument/2006/relationships/hyperlink" Target="https://docs.google.com/presentation/d/1wfqVlBcORL5zlnnYxWySc91Dg37cGBk9M3BS9QsHSrg/view?usp=sharing" TargetMode="External"/><Relationship Id="rId13" Type="http://schemas.openxmlformats.org/officeDocument/2006/relationships/hyperlink" Target="https://docs.google.com/presentation/d/11SNjVjoytpWBhMvqYUnvS3fOqXPH2OaOoiPWXMdU3Wc/view?usp=sharing" TargetMode="External"/><Relationship Id="rId24" Type="http://schemas.openxmlformats.org/officeDocument/2006/relationships/hyperlink" Target="https://docs.google.com/presentation/d/1hhRODi3EdgWbSYPBpuBhEPLNDjVS5lo8Xew7v5RiTnk/view?usp=sharing" TargetMode="External"/><Relationship Id="rId12" Type="http://schemas.openxmlformats.org/officeDocument/2006/relationships/hyperlink" Target="https://docs.google.com/presentation/d/11SNjVjoytpWBhMvqYUnvS3fOqXPH2OaOoiPWXMdU3Wc/view?usp=sharing" TargetMode="External"/><Relationship Id="rId23" Type="http://schemas.openxmlformats.org/officeDocument/2006/relationships/hyperlink" Target="https://docs.google.com/presentation/d/1rl7T66iLYRwlQn2mbh58dUr6uNbIpQ84xo377e_zP-M/view?usp=sharing" TargetMode="Externa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jpg"/><Relationship Id="rId4" Type="http://schemas.openxmlformats.org/officeDocument/2006/relationships/hyperlink" Target="https://docs.google.com/presentation/d/1eGb-y_tzR1_R9WgsD0hv08L4iHi3MFX_AbunFwKXYdM/view?usp=sharing" TargetMode="External"/><Relationship Id="rId9" Type="http://schemas.openxmlformats.org/officeDocument/2006/relationships/hyperlink" Target="https://docs.google.com/presentation/d/14PltpB8j_C1pbV89QMmqv89EwOFZPCAkSV7cZV8YMB0/view?usp=sharing" TargetMode="External"/><Relationship Id="rId15" Type="http://schemas.openxmlformats.org/officeDocument/2006/relationships/hyperlink" Target="https://docs.google.com/presentation/d/1yRK3fHDqjuZNTB6_ZYF1vt_8kpY0G8eLM4q4yNhG-N8/view?usp=sharing" TargetMode="External"/><Relationship Id="rId14" Type="http://schemas.openxmlformats.org/officeDocument/2006/relationships/hyperlink" Target="https://docs.google.com/presentation/d/1yRK3fHDqjuZNTB6_ZYF1vt_8kpY0G8eLM4q4yNhG-N8/view?usp=sharing" TargetMode="External"/><Relationship Id="rId17" Type="http://schemas.openxmlformats.org/officeDocument/2006/relationships/hyperlink" Target="https://docs.google.com/presentation/d/1pHZAVO2VopKYfS2PtKFV1UE4zb4Nv-LoKLT9EpqmqpQ/view?usp=sharing" TargetMode="External"/><Relationship Id="rId16" Type="http://schemas.openxmlformats.org/officeDocument/2006/relationships/hyperlink" Target="https://docs.google.com/presentation/d/1yRK3fHDqjuZNTB6_ZYF1vt_8kpY0G8eLM4q4yNhG-N8/view?usp=sharing" TargetMode="External"/><Relationship Id="rId5" Type="http://schemas.openxmlformats.org/officeDocument/2006/relationships/hyperlink" Target="https://docs.google.com/presentation/d/1eGb-y_tzR1_R9WgsD0hv08L4iHi3MFX_AbunFwKXYdM/view?usp=sharing" TargetMode="External"/><Relationship Id="rId19" Type="http://schemas.openxmlformats.org/officeDocument/2006/relationships/hyperlink" Target="https://docs.google.com/presentation/d/1pHZAVO2VopKYfS2PtKFV1UE4zb4Nv-LoKLT9EpqmqpQ/view?usp=sharing" TargetMode="External"/><Relationship Id="rId6" Type="http://schemas.openxmlformats.org/officeDocument/2006/relationships/hyperlink" Target="https://docs.google.com/presentation/d/1eGb-y_tzR1_R9WgsD0hv08L4iHi3MFX_AbunFwKXYdM/view?usp=sharing" TargetMode="External"/><Relationship Id="rId18" Type="http://schemas.openxmlformats.org/officeDocument/2006/relationships/hyperlink" Target="https://docs.google.com/presentation/d/1pHZAVO2VopKYfS2PtKFV1UE4zb4Nv-LoKLT9EpqmqpQ/view?usp=sharing" TargetMode="External"/><Relationship Id="rId7" Type="http://schemas.openxmlformats.org/officeDocument/2006/relationships/hyperlink" Target="https://docs.google.com/presentation/d/1eGb-y_tzR1_R9WgsD0hv08L4iHi3MFX_AbunFwKXYdM/view?usp=sharing" TargetMode="External"/><Relationship Id="rId8" Type="http://schemas.openxmlformats.org/officeDocument/2006/relationships/hyperlink" Target="https://docs.google.com/presentation/d/1eGb-y_tzR1_R9WgsD0hv08L4iHi3MFX_AbunFwKXYdM/view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>
            <a:hlinkClick r:id="rId4"/>
          </p:cNvPr>
          <p:cNvSpPr txBox="1"/>
          <p:nvPr/>
        </p:nvSpPr>
        <p:spPr>
          <a:xfrm>
            <a:off x="4775925" y="2034700"/>
            <a:ext cx="1442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uFill>
                  <a:noFill/>
                </a:uFill>
                <a:latin typeface="Comic Sans MS"/>
                <a:ea typeface="Comic Sans MS"/>
                <a:cs typeface="Comic Sans MS"/>
                <a:sym typeface="Comic Sans M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EPIC! books-March library</a:t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9" name="Google Shape;139;p25">
            <a:hlinkClick r:id="rId6"/>
          </p:cNvPr>
          <p:cNvSpPr txBox="1"/>
          <p:nvPr/>
        </p:nvSpPr>
        <p:spPr>
          <a:xfrm>
            <a:off x="4718625" y="2571750"/>
            <a:ext cx="1527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uFill>
                  <a:noFill/>
                </a:uFill>
                <a:latin typeface="Comic Sans MS"/>
                <a:ea typeface="Comic Sans MS"/>
                <a:cs typeface="Comic Sans MS"/>
                <a:sym typeface="Comic Sans MS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How-to drawing &amp; </a:t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uFill>
                  <a:noFill/>
                </a:uFill>
                <a:latin typeface="Comic Sans MS"/>
                <a:ea typeface="Comic Sans MS"/>
                <a:cs typeface="Comic Sans MS"/>
                <a:sym typeface="Comic Sans MS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Fun arcade rooms</a:t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0" name="Google Shape;140;p25">
            <a:hlinkClick r:id="rId9"/>
          </p:cNvPr>
          <p:cNvSpPr txBox="1"/>
          <p:nvPr/>
        </p:nvSpPr>
        <p:spPr>
          <a:xfrm>
            <a:off x="4733325" y="1449100"/>
            <a:ext cx="1527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uFill>
                  <a:noFill/>
                </a:uFill>
                <a:latin typeface="Comic Sans MS"/>
                <a:ea typeface="Comic Sans MS"/>
                <a:cs typeface="Comic Sans MS"/>
                <a:sym typeface="Comic Sans MS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Sight Word Spelling w/rainbow letters</a:t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1" name="Google Shape;141;p25">
            <a:hlinkClick r:id="rId11"/>
          </p:cNvPr>
          <p:cNvSpPr txBox="1"/>
          <p:nvPr/>
        </p:nvSpPr>
        <p:spPr>
          <a:xfrm>
            <a:off x="6388950" y="2571750"/>
            <a:ext cx="1527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uFill>
                  <a:noFill/>
                </a:uFill>
                <a:latin typeface="Comic Sans MS"/>
                <a:ea typeface="Comic Sans MS"/>
                <a:cs typeface="Comic Sans MS"/>
                <a:sym typeface="Comic Sans MS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Leprechaun </a:t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uFill>
                  <a:noFill/>
                </a:uFill>
                <a:latin typeface="Comic Sans MS"/>
                <a:ea typeface="Comic Sans MS"/>
                <a:cs typeface="Comic Sans MS"/>
                <a:sym typeface="Comic Sans MS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Blending Board</a:t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2" name="Google Shape;142;p25">
            <a:hlinkClick r:id="rId14"/>
          </p:cNvPr>
          <p:cNvSpPr txBox="1"/>
          <p:nvPr/>
        </p:nvSpPr>
        <p:spPr>
          <a:xfrm>
            <a:off x="4775925" y="863500"/>
            <a:ext cx="163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uFill>
                  <a:noFill/>
                </a:uFill>
                <a:latin typeface="Comic Sans MS"/>
                <a:ea typeface="Comic Sans MS"/>
                <a:cs typeface="Comic Sans MS"/>
                <a:sym typeface="Comic Sans MS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Shamrock -finding</a:t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uFill>
                  <a:noFill/>
                </a:uFill>
                <a:latin typeface="Comic Sans MS"/>
                <a:ea typeface="Comic Sans MS"/>
                <a:cs typeface="Comic Sans MS"/>
                <a:sym typeface="Comic Sans MS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 unknown numbers</a:t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3" name="Google Shape;143;p25">
            <a:hlinkClick r:id="rId17"/>
          </p:cNvPr>
          <p:cNvSpPr txBox="1"/>
          <p:nvPr/>
        </p:nvSpPr>
        <p:spPr>
          <a:xfrm>
            <a:off x="3403450" y="1717625"/>
            <a:ext cx="1527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uFill>
                  <a:noFill/>
                </a:uFill>
                <a:latin typeface="Comic Sans MS"/>
                <a:ea typeface="Comic Sans MS"/>
                <a:cs typeface="Comic Sans MS"/>
                <a:sym typeface="Comic Sans MS"/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True or False?</a:t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uFill>
                  <a:noFill/>
                </a:uFill>
                <a:latin typeface="Comic Sans MS"/>
                <a:ea typeface="Comic Sans MS"/>
                <a:cs typeface="Comic Sans MS"/>
                <a:sym typeface="Comic Sans MS"/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Equations within 20</a:t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4" name="Google Shape;144;p25">
            <a:hlinkClick r:id="rId20"/>
          </p:cNvPr>
          <p:cNvSpPr txBox="1"/>
          <p:nvPr/>
        </p:nvSpPr>
        <p:spPr>
          <a:xfrm>
            <a:off x="6465300" y="863500"/>
            <a:ext cx="13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uFill>
                  <a:noFill/>
                </a:uFill>
                <a:latin typeface="Comic Sans MS"/>
                <a:ea typeface="Comic Sans MS"/>
                <a:cs typeface="Comic Sans MS"/>
                <a:sym typeface="Comic Sans MS"/>
                <a:hlinkClick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March Joke of the Day</a:t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5" name="Google Shape;145;p25">
            <a:hlinkClick r:id="rId22"/>
          </p:cNvPr>
          <p:cNvSpPr txBox="1"/>
          <p:nvPr/>
        </p:nvSpPr>
        <p:spPr>
          <a:xfrm>
            <a:off x="6465300" y="1386700"/>
            <a:ext cx="13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uFill>
                  <a:noFill/>
                </a:uFill>
                <a:latin typeface="Comic Sans MS"/>
                <a:ea typeface="Comic Sans MS"/>
                <a:cs typeface="Comic Sans MS"/>
                <a:sym typeface="Comic Sans MS"/>
                <a:hlinkClick r:id="rId2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Read Across America activities</a:t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6" name="Google Shape;146;p25">
            <a:hlinkClick r:id="rId24"/>
          </p:cNvPr>
          <p:cNvSpPr txBox="1"/>
          <p:nvPr/>
        </p:nvSpPr>
        <p:spPr>
          <a:xfrm>
            <a:off x="6414225" y="2034700"/>
            <a:ext cx="13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St. Patrick’s Day Bitmoji room</a:t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