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5143500" cx="9144000"/>
  <p:notesSz cx="6858000" cy="9144000"/>
  <p:embeddedFontLst>
    <p:embeddedFont>
      <p:font typeface="Sriracha"/>
      <p:regular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font" Target="fonts/Sriracha-regular.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https://docs.google.com/presentation/d/1E_g37xI3dk_4u7s-1HQ3Y40nxHZ69D6JLwLEfRdJ7xA/copy?usp=sharing</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be25d6a9fa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be25d6a9fa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be25d6a9fa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be25d6a9fa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be25d6a9f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be25d6a9f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ba5ad6c99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ba5ad6c99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ba5ad6c99e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ba5ad6c99e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be25d6a9fa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be25d6a9fa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be25d6a9fa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be25d6a9fa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be25d6a9fa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be25d6a9fa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be25d6a9f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be25d6a9f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be25d6a9fa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be25d6a9fa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be25d6a9fa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be25d6a9fa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be25d6a9fa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be25d6a9fa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be25d6a9fa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be25d6a9fa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be25d6a9fa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be25d6a9fa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be25d6a9fa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be25d6a9fa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be25d6a9fa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be25d6a9fa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be25d6a9fa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be25d6a9fa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be25d6a9fa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be25d6a9fa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be25d6a9fa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be25d6a9fa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be25d6a9fa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be25d6a9fa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be25d6a9fa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be25d6a9fa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be25d6a9fa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be25d6a9fa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be25d6a9fa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be25d6a9fa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be25d6a9fa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be25d6a9fa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be25d6a9fa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be25d6a9fa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be25d6a9fa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be25d6a9fa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be25d6a9fa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be25d6a9fa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be25d6a9fa_0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be25d6a9fa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be25d6a9fa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be25d6a9fa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be25d6a9fa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be25d6a9fa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be25d6a9fa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be25d6a9fa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be25d6a9fa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be25d6a9fa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be25d6a9fa_0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be25d6a9fa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be25d6a9fa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be25d6a9fa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be25d6a9fa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be25d6a9fa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be25d6a9fa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be25d6a9fa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slide" Target="/ppt/slides/slide3.xml"/><Relationship Id="rId7"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6.png"/><Relationship Id="rId4" Type="http://schemas.openxmlformats.org/officeDocument/2006/relationships/slide" Target="/ppt/slides/slide4.xml"/><Relationship Id="rId5" Type="http://schemas.openxmlformats.org/officeDocument/2006/relationships/slide" Target="/ppt/slides/slide6.xml"/><Relationship Id="rId6" Type="http://schemas.openxmlformats.org/officeDocument/2006/relationships/slide" Target="/ppt/slides/slide6.xml"/><Relationship Id="rId7" Type="http://schemas.openxmlformats.org/officeDocument/2006/relationships/slide" Target="/ppt/slides/slide6.xml"/><Relationship Id="rId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8.gif"/><Relationship Id="rId5" Type="http://schemas.openxmlformats.org/officeDocument/2006/relationships/image" Target="../media/image7.gif"/><Relationship Id="rId6" Type="http://schemas.openxmlformats.org/officeDocument/2006/relationships/image" Target="../media/image1.png"/><Relationship Id="rId7" Type="http://schemas.openxmlformats.org/officeDocument/2006/relationships/slide" Target="/ppt/slides/slide5.xml"/><Relationship Id="rId8" Type="http://schemas.openxmlformats.org/officeDocument/2006/relationships/slide" Target="/ppt/slides/slide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image" Target="../media/image1.png"/><Relationship Id="rId5" Type="http://schemas.openxmlformats.org/officeDocument/2006/relationships/slide" Target="/ppt/slides/slide6.xml"/><Relationship Id="rId6" Type="http://schemas.openxmlformats.org/officeDocument/2006/relationships/slide" Target="/ppt/slid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7.png"/><Relationship Id="rId4" Type="http://schemas.openxmlformats.org/officeDocument/2006/relationships/slide" Target="/ppt/slides/slide7.xml"/><Relationship Id="rId5" Type="http://schemas.openxmlformats.org/officeDocument/2006/relationships/slide" Target="/ppt/slides/slide9.xml"/><Relationship Id="rId6" Type="http://schemas.openxmlformats.org/officeDocument/2006/relationships/slide" Target="/ppt/slides/slide8.xml"/><Relationship Id="rId7" Type="http://schemas.openxmlformats.org/officeDocument/2006/relationships/slide" Target="/ppt/slides/slide8.xml"/><Relationship Id="rId8"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slide" Target="/ppt/slides/slide8.xml"/><Relationship Id="rId6" Type="http://schemas.openxmlformats.org/officeDocument/2006/relationships/slide" Target="/ppt/slid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16.gif"/><Relationship Id="rId5" Type="http://schemas.openxmlformats.org/officeDocument/2006/relationships/image" Target="../media/image1.png"/><Relationship Id="rId6" Type="http://schemas.openxmlformats.org/officeDocument/2006/relationships/slide" Target="/ppt/slides/slide9.xml"/><Relationship Id="rId7"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7.png"/><Relationship Id="rId4" Type="http://schemas.openxmlformats.org/officeDocument/2006/relationships/slide" Target="/ppt/slides/slide10.xml"/><Relationship Id="rId5" Type="http://schemas.openxmlformats.org/officeDocument/2006/relationships/slide" Target="/ppt/slides/slide12.xml"/><Relationship Id="rId6" Type="http://schemas.openxmlformats.org/officeDocument/2006/relationships/slide" Target="/ppt/slides/slide11.xml"/><Relationship Id="rId7" Type="http://schemas.openxmlformats.org/officeDocument/2006/relationships/slide" Target="/ppt/slides/slide11.xml"/><Relationship Id="rId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image" Target="../media/image1.png"/><Relationship Id="rId5" Type="http://schemas.openxmlformats.org/officeDocument/2006/relationships/slide" Target="/ppt/slides/slide11.xml"/><Relationship Id="rId6" Type="http://schemas.openxmlformats.org/officeDocument/2006/relationships/slide" Target="/ppt/slid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7.jpg"/><Relationship Id="rId4" Type="http://schemas.openxmlformats.org/officeDocument/2006/relationships/image" Target="../media/image12.gif"/><Relationship Id="rId5" Type="http://schemas.openxmlformats.org/officeDocument/2006/relationships/image" Target="../media/image1.png"/><Relationship Id="rId6" Type="http://schemas.openxmlformats.org/officeDocument/2006/relationships/slide" Target="/ppt/slides/slide12.xml"/><Relationship Id="rId7"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7.png"/><Relationship Id="rId4" Type="http://schemas.openxmlformats.org/officeDocument/2006/relationships/slide" Target="/ppt/slides/slide13.xml"/><Relationship Id="rId5" Type="http://schemas.openxmlformats.org/officeDocument/2006/relationships/slide" Target="/ppt/slides/slide15.xml"/><Relationship Id="rId6" Type="http://schemas.openxmlformats.org/officeDocument/2006/relationships/slide" Target="/ppt/slides/slide14.xml"/><Relationship Id="rId7" Type="http://schemas.openxmlformats.org/officeDocument/2006/relationships/slide" Target="/ppt/slides/slide14.xml"/><Relationship Id="rId8"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jpg"/><Relationship Id="rId4" Type="http://schemas.openxmlformats.org/officeDocument/2006/relationships/image" Target="../media/image25.gif"/><Relationship Id="rId5" Type="http://schemas.openxmlformats.org/officeDocument/2006/relationships/image" Target="../media/image1.png"/><Relationship Id="rId6" Type="http://schemas.openxmlformats.org/officeDocument/2006/relationships/image" Target="../media/image18.gif"/><Relationship Id="rId7" Type="http://schemas.openxmlformats.org/officeDocument/2006/relationships/slide" Target="/ppt/slides/slide14.xml"/><Relationship Id="rId8" Type="http://schemas.openxmlformats.org/officeDocument/2006/relationships/slide" Target="/ppt/slid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jpg"/><Relationship Id="rId4" Type="http://schemas.openxmlformats.org/officeDocument/2006/relationships/image" Target="../media/image25.gif"/><Relationship Id="rId5" Type="http://schemas.openxmlformats.org/officeDocument/2006/relationships/image" Target="../media/image1.png"/><Relationship Id="rId6" Type="http://schemas.openxmlformats.org/officeDocument/2006/relationships/image" Target="../media/image24.gif"/><Relationship Id="rId7" Type="http://schemas.openxmlformats.org/officeDocument/2006/relationships/slide" Target="/ppt/slides/slide15.xml"/><Relationship Id="rId8"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7.png"/><Relationship Id="rId4" Type="http://schemas.openxmlformats.org/officeDocument/2006/relationships/slide" Target="/ppt/slides/slide16.xml"/><Relationship Id="rId5" Type="http://schemas.openxmlformats.org/officeDocument/2006/relationships/slide" Target="/ppt/slides/slide18.xml"/><Relationship Id="rId6" Type="http://schemas.openxmlformats.org/officeDocument/2006/relationships/slide" Target="/ppt/slides/slide17.xml"/><Relationship Id="rId7" Type="http://schemas.openxmlformats.org/officeDocument/2006/relationships/slide" Target="/ppt/slides/slide17.xml"/><Relationship Id="rId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8.jpg"/><Relationship Id="rId4" Type="http://schemas.openxmlformats.org/officeDocument/2006/relationships/image" Target="../media/image1.png"/><Relationship Id="rId5" Type="http://schemas.openxmlformats.org/officeDocument/2006/relationships/image" Target="../media/image21.gif"/><Relationship Id="rId6" Type="http://schemas.openxmlformats.org/officeDocument/2006/relationships/slide" Target="/ppt/slides/slide17.xml"/><Relationship Id="rId7" Type="http://schemas.openxmlformats.org/officeDocument/2006/relationships/slide" Target="/ppt/slid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8.jpg"/><Relationship Id="rId4" Type="http://schemas.openxmlformats.org/officeDocument/2006/relationships/image" Target="../media/image1.png"/><Relationship Id="rId5" Type="http://schemas.openxmlformats.org/officeDocument/2006/relationships/image" Target="../media/image41.gif"/><Relationship Id="rId6" Type="http://schemas.openxmlformats.org/officeDocument/2006/relationships/slide" Target="/ppt/slides/slide18.xml"/><Relationship Id="rId7"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slide" Target="/ppt/slides/slide19.xml"/><Relationship Id="rId5" Type="http://schemas.openxmlformats.org/officeDocument/2006/relationships/slide" Target="/ppt/slides/slide21.xml"/><Relationship Id="rId6" Type="http://schemas.openxmlformats.org/officeDocument/2006/relationships/slide" Target="/ppt/slides/slide20.xml"/><Relationship Id="rId7" Type="http://schemas.openxmlformats.org/officeDocument/2006/relationships/slide" Target="/ppt/slides/slide20.xml"/><Relationship Id="rId8"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6.jpg"/><Relationship Id="rId4" Type="http://schemas.openxmlformats.org/officeDocument/2006/relationships/image" Target="../media/image1.png"/><Relationship Id="rId5" Type="http://schemas.openxmlformats.org/officeDocument/2006/relationships/image" Target="../media/image28.gif"/><Relationship Id="rId6" Type="http://schemas.openxmlformats.org/officeDocument/2006/relationships/slide" Target="/ppt/slides/slide20.xml"/><Relationship Id="rId7" Type="http://schemas.openxmlformats.org/officeDocument/2006/relationships/slide" Target="/ppt/slid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6.jpg"/><Relationship Id="rId4" Type="http://schemas.openxmlformats.org/officeDocument/2006/relationships/image" Target="../media/image1.png"/><Relationship Id="rId5" Type="http://schemas.openxmlformats.org/officeDocument/2006/relationships/image" Target="../media/image35.gif"/><Relationship Id="rId6" Type="http://schemas.openxmlformats.org/officeDocument/2006/relationships/image" Target="../media/image30.gif"/><Relationship Id="rId7" Type="http://schemas.openxmlformats.org/officeDocument/2006/relationships/slide" Target="/ppt/slides/slide21.xml"/><Relationship Id="rId8"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slide" Target="/ppt/slides/slide21.xml"/><Relationship Id="rId11" Type="http://schemas.openxmlformats.org/officeDocument/2006/relationships/slide" Target="/ppt/slides/slide23.xml"/><Relationship Id="rId10" Type="http://schemas.openxmlformats.org/officeDocument/2006/relationships/slide" Target="/ppt/slides/slide23.xml"/><Relationship Id="rId9" Type="http://schemas.openxmlformats.org/officeDocument/2006/relationships/slide" Target="/ppt/slides/slide23.xml"/><Relationship Id="rId5" Type="http://schemas.openxmlformats.org/officeDocument/2006/relationships/slide" Target="/ppt/slides/slide20.xml"/><Relationship Id="rId6" Type="http://schemas.openxmlformats.org/officeDocument/2006/relationships/slide" Target="/ppt/slides/slide20.xml"/><Relationship Id="rId7" Type="http://schemas.openxmlformats.org/officeDocument/2006/relationships/slide" Target="/ppt/slides/slide22.xml"/><Relationship Id="rId8" Type="http://schemas.openxmlformats.org/officeDocument/2006/relationships/slide" Target="/ppt/slides/slide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1.jpg"/><Relationship Id="rId4" Type="http://schemas.openxmlformats.org/officeDocument/2006/relationships/image" Target="../media/image1.png"/><Relationship Id="rId5" Type="http://schemas.openxmlformats.org/officeDocument/2006/relationships/slide" Target="/ppt/slides/slide23.xml"/><Relationship Id="rId6" Type="http://schemas.openxmlformats.org/officeDocument/2006/relationships/slide" Target="/ppt/slid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7.jpg"/><Relationship Id="rId4" Type="http://schemas.openxmlformats.org/officeDocument/2006/relationships/image" Target="../media/image1.png"/><Relationship Id="rId5" Type="http://schemas.openxmlformats.org/officeDocument/2006/relationships/image" Target="../media/image32.gif"/><Relationship Id="rId6" Type="http://schemas.openxmlformats.org/officeDocument/2006/relationships/slide" Target="/ppt/slides/slide24.xml"/><Relationship Id="rId7" Type="http://schemas.openxmlformats.org/officeDocument/2006/relationships/slide" Target="/ppt/slides/slide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slide" Target="/ppt/slides/slide21.xml"/><Relationship Id="rId10" Type="http://schemas.openxmlformats.org/officeDocument/2006/relationships/slide" Target="/ppt/slides/slide26.xml"/><Relationship Id="rId9" Type="http://schemas.openxmlformats.org/officeDocument/2006/relationships/slide" Target="/ppt/slides/slide26.xml"/><Relationship Id="rId5" Type="http://schemas.openxmlformats.org/officeDocument/2006/relationships/slide" Target="/ppt/slides/slide20.xml"/><Relationship Id="rId6" Type="http://schemas.openxmlformats.org/officeDocument/2006/relationships/slide" Target="/ppt/slides/slide20.xml"/><Relationship Id="rId7" Type="http://schemas.openxmlformats.org/officeDocument/2006/relationships/slide" Target="/ppt/slides/slide27.xml"/><Relationship Id="rId8" Type="http://schemas.openxmlformats.org/officeDocument/2006/relationships/slide" Target="/ppt/slides/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3.jpg"/><Relationship Id="rId4" Type="http://schemas.openxmlformats.org/officeDocument/2006/relationships/image" Target="../media/image1.png"/><Relationship Id="rId5" Type="http://schemas.openxmlformats.org/officeDocument/2006/relationships/image" Target="../media/image49.gif"/><Relationship Id="rId6" Type="http://schemas.openxmlformats.org/officeDocument/2006/relationships/slide" Target="/ppt/slides/slide26.xml"/><Relationship Id="rId7" Type="http://schemas.openxmlformats.org/officeDocument/2006/relationships/slide" Target="/ppt/slid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3.jpg"/><Relationship Id="rId4" Type="http://schemas.openxmlformats.org/officeDocument/2006/relationships/image" Target="../media/image1.png"/><Relationship Id="rId5" Type="http://schemas.openxmlformats.org/officeDocument/2006/relationships/image" Target="../media/image56.gif"/><Relationship Id="rId6" Type="http://schemas.openxmlformats.org/officeDocument/2006/relationships/slide" Target="/ppt/slides/slide27.xml"/><Relationship Id="rId7" Type="http://schemas.openxmlformats.org/officeDocument/2006/relationships/slide" Target="/ppt/slides/slide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slide" Target="/ppt/slides/slide21.xml"/><Relationship Id="rId11" Type="http://schemas.openxmlformats.org/officeDocument/2006/relationships/slide" Target="/ppt/slides/slide29.xml"/><Relationship Id="rId10" Type="http://schemas.openxmlformats.org/officeDocument/2006/relationships/slide" Target="/ppt/slides/slide29.xml"/><Relationship Id="rId9" Type="http://schemas.openxmlformats.org/officeDocument/2006/relationships/slide" Target="/ppt/slides/slide29.xml"/><Relationship Id="rId5" Type="http://schemas.openxmlformats.org/officeDocument/2006/relationships/slide" Target="/ppt/slides/slide20.xml"/><Relationship Id="rId6" Type="http://schemas.openxmlformats.org/officeDocument/2006/relationships/slide" Target="/ppt/slides/slide20.xml"/><Relationship Id="rId7" Type="http://schemas.openxmlformats.org/officeDocument/2006/relationships/slide" Target="/ppt/slides/slide28.xml"/><Relationship Id="rId8" Type="http://schemas.openxmlformats.org/officeDocument/2006/relationships/slide" Target="/ppt/slides/slide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3.jpg"/><Relationship Id="rId4" Type="http://schemas.openxmlformats.org/officeDocument/2006/relationships/image" Target="../media/image1.png"/><Relationship Id="rId5" Type="http://schemas.openxmlformats.org/officeDocument/2006/relationships/image" Target="../media/image55.png"/><Relationship Id="rId6" Type="http://schemas.openxmlformats.org/officeDocument/2006/relationships/slide" Target="/ppt/slides/slide29.xml"/><Relationship Id="rId7" Type="http://schemas.openxmlformats.org/officeDocument/2006/relationships/slide" Target="/ppt/slid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3.jpg"/><Relationship Id="rId4" Type="http://schemas.openxmlformats.org/officeDocument/2006/relationships/image" Target="../media/image1.png"/><Relationship Id="rId5" Type="http://schemas.openxmlformats.org/officeDocument/2006/relationships/image" Target="../media/image61.gif"/><Relationship Id="rId6" Type="http://schemas.openxmlformats.org/officeDocument/2006/relationships/slide" Target="/ppt/slides/slide30.xml"/><Relationship Id="rId7" Type="http://schemas.openxmlformats.org/officeDocument/2006/relationships/slide" Target="/ppt/slides/slide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slide" Target="/ppt/slides/slide21.xml"/><Relationship Id="rId11" Type="http://schemas.openxmlformats.org/officeDocument/2006/relationships/slide" Target="/ppt/slides/slide32.xml"/><Relationship Id="rId10" Type="http://schemas.openxmlformats.org/officeDocument/2006/relationships/slide" Target="/ppt/slides/slide32.xml"/><Relationship Id="rId9" Type="http://schemas.openxmlformats.org/officeDocument/2006/relationships/slide" Target="/ppt/slides/slide32.xml"/><Relationship Id="rId5" Type="http://schemas.openxmlformats.org/officeDocument/2006/relationships/slide" Target="/ppt/slides/slide20.xml"/><Relationship Id="rId6" Type="http://schemas.openxmlformats.org/officeDocument/2006/relationships/slide" Target="/ppt/slides/slide20.xml"/><Relationship Id="rId7" Type="http://schemas.openxmlformats.org/officeDocument/2006/relationships/slide" Target="/ppt/slides/slide31.xml"/><Relationship Id="rId8" Type="http://schemas.openxmlformats.org/officeDocument/2006/relationships/slide" Target="/ppt/slides/slide3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52.jpg"/><Relationship Id="rId4" Type="http://schemas.openxmlformats.org/officeDocument/2006/relationships/image" Target="../media/image1.png"/><Relationship Id="rId5" Type="http://schemas.openxmlformats.org/officeDocument/2006/relationships/slide" Target="/ppt/slides/slide32.xml"/><Relationship Id="rId6" Type="http://schemas.openxmlformats.org/officeDocument/2006/relationships/slide" Target="/ppt/slid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52.jpg"/><Relationship Id="rId4" Type="http://schemas.openxmlformats.org/officeDocument/2006/relationships/image" Target="../media/image1.png"/><Relationship Id="rId5" Type="http://schemas.openxmlformats.org/officeDocument/2006/relationships/image" Target="../media/image47.gif"/><Relationship Id="rId6" Type="http://schemas.openxmlformats.org/officeDocument/2006/relationships/slide" Target="/ppt/slides/slide33.xml"/><Relationship Id="rId7" Type="http://schemas.openxmlformats.org/officeDocument/2006/relationships/slide" Target="/ppt/slides/slide34.xml"/><Relationship Id="rId8" Type="http://schemas.openxmlformats.org/officeDocument/2006/relationships/slide" Target="/ppt/slides/slide3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slide" Target="/ppt/slides/slide21.xml"/><Relationship Id="rId11" Type="http://schemas.openxmlformats.org/officeDocument/2006/relationships/slide" Target="/ppt/slides/slide35.xml"/><Relationship Id="rId10" Type="http://schemas.openxmlformats.org/officeDocument/2006/relationships/slide" Target="/ppt/slides/slide35.xml"/><Relationship Id="rId9" Type="http://schemas.openxmlformats.org/officeDocument/2006/relationships/slide" Target="/ppt/slides/slide35.xml"/><Relationship Id="rId5" Type="http://schemas.openxmlformats.org/officeDocument/2006/relationships/slide" Target="/ppt/slides/slide20.xml"/><Relationship Id="rId6" Type="http://schemas.openxmlformats.org/officeDocument/2006/relationships/slide" Target="/ppt/slides/slide20.xml"/><Relationship Id="rId7" Type="http://schemas.openxmlformats.org/officeDocument/2006/relationships/slide" Target="/ppt/slides/slide34.xml"/><Relationship Id="rId8" Type="http://schemas.openxmlformats.org/officeDocument/2006/relationships/slide" Target="/ppt/slides/slide3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64.jpg"/><Relationship Id="rId4" Type="http://schemas.openxmlformats.org/officeDocument/2006/relationships/image" Target="../media/image1.png"/><Relationship Id="rId5" Type="http://schemas.openxmlformats.org/officeDocument/2006/relationships/image" Target="../media/image50.gif"/><Relationship Id="rId6" Type="http://schemas.openxmlformats.org/officeDocument/2006/relationships/slide" Target="/ppt/slides/slide35.xml"/><Relationship Id="rId7" Type="http://schemas.openxmlformats.org/officeDocument/2006/relationships/slide" Target="/ppt/slid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64.jpg"/><Relationship Id="rId4" Type="http://schemas.openxmlformats.org/officeDocument/2006/relationships/image" Target="../media/image1.png"/><Relationship Id="rId5" Type="http://schemas.openxmlformats.org/officeDocument/2006/relationships/image" Target="../media/image58.gif"/><Relationship Id="rId6" Type="http://schemas.openxmlformats.org/officeDocument/2006/relationships/slide" Target="/ppt/slid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57.gif"/><Relationship Id="rId4" Type="http://schemas.openxmlformats.org/officeDocument/2006/relationships/image" Target="../media/image62.gif"/><Relationship Id="rId5" Type="http://schemas.openxmlformats.org/officeDocument/2006/relationships/image" Target="../media/image24.gif"/><Relationship Id="rId6" Type="http://schemas.openxmlformats.org/officeDocument/2006/relationships/image" Target="../media/image63.gif"/><Relationship Id="rId7" Type="http://schemas.openxmlformats.org/officeDocument/2006/relationships/image" Target="../media/image58.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3"/>
          <p:cNvPicPr preferRelativeResize="0"/>
          <p:nvPr/>
        </p:nvPicPr>
        <p:blipFill>
          <a:blip r:embed="rId4">
            <a:alphaModFix/>
          </a:blip>
          <a:stretch>
            <a:fillRect/>
          </a:stretch>
        </p:blipFill>
        <p:spPr>
          <a:xfrm>
            <a:off x="2942550" y="1879525"/>
            <a:ext cx="2907226" cy="3158075"/>
          </a:xfrm>
          <a:prstGeom prst="rect">
            <a:avLst/>
          </a:prstGeom>
          <a:noFill/>
          <a:ln>
            <a:noFill/>
          </a:ln>
        </p:spPr>
      </p:pic>
      <p:sp>
        <p:nvSpPr>
          <p:cNvPr id="55" name="Google Shape;55;p13"/>
          <p:cNvSpPr/>
          <p:nvPr/>
        </p:nvSpPr>
        <p:spPr>
          <a:xfrm flipH="1">
            <a:off x="4649275" y="349525"/>
            <a:ext cx="3142500" cy="1530000"/>
          </a:xfrm>
          <a:prstGeom prst="wedgeRoundRectCallout">
            <a:avLst>
              <a:gd fmla="val 35022" name="adj1"/>
              <a:gd fmla="val 71781" name="adj2"/>
              <a:gd fmla="val 0" name="adj3"/>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FFFFF"/>
                </a:solidFill>
                <a:latin typeface="Sriracha"/>
                <a:ea typeface="Sriracha"/>
                <a:cs typeface="Sriracha"/>
                <a:sym typeface="Sriracha"/>
              </a:rPr>
              <a:t>Top’o the mornin’ to ye. I wonder if I could bother ye for a wee bit’o help.</a:t>
            </a:r>
            <a:endParaRPr b="1" sz="2300">
              <a:solidFill>
                <a:srgbClr val="FFFFFF"/>
              </a:solidFill>
              <a:latin typeface="Sriracha"/>
              <a:ea typeface="Sriracha"/>
              <a:cs typeface="Sriracha"/>
              <a:sym typeface="Sriracha"/>
            </a:endParaRPr>
          </a:p>
        </p:txBody>
      </p:sp>
      <p:pic>
        <p:nvPicPr>
          <p:cNvPr id="56" name="Google Shape;56;p13"/>
          <p:cNvPicPr preferRelativeResize="0"/>
          <p:nvPr/>
        </p:nvPicPr>
        <p:blipFill>
          <a:blip r:embed="rId5">
            <a:alphaModFix/>
          </a:blip>
          <a:stretch>
            <a:fillRect/>
          </a:stretch>
        </p:blipFill>
        <p:spPr>
          <a:xfrm rot="-5030292">
            <a:off x="4937259" y="2829365"/>
            <a:ext cx="1346982" cy="1258389"/>
          </a:xfrm>
          <a:prstGeom prst="rect">
            <a:avLst/>
          </a:prstGeom>
          <a:noFill/>
          <a:ln>
            <a:noFill/>
          </a:ln>
        </p:spPr>
      </p:pic>
      <p:sp>
        <p:nvSpPr>
          <p:cNvPr id="57" name="Google Shape;57;p13"/>
          <p:cNvSpPr txBox="1"/>
          <p:nvPr>
            <p:ph type="title"/>
          </p:nvPr>
        </p:nvSpPr>
        <p:spPr>
          <a:xfrm>
            <a:off x="203425" y="4195700"/>
            <a:ext cx="12990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274E13"/>
                </a:solidFill>
              </a:rPr>
              <a:t>Start</a:t>
            </a:r>
            <a:endParaRPr>
              <a:solidFill>
                <a:srgbClr val="274E13"/>
              </a:solidFill>
            </a:endParaRPr>
          </a:p>
        </p:txBody>
      </p:sp>
      <p:sp>
        <p:nvSpPr>
          <p:cNvPr id="58" name="Google Shape;58;p13">
            <a:hlinkClick action="ppaction://hlinksldjump" r:id="rId6"/>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 name="Shape 62"/>
        <p:cNvGrpSpPr/>
        <p:nvPr/>
      </p:nvGrpSpPr>
      <p:grpSpPr>
        <a:xfrm>
          <a:off x="0" y="0"/>
          <a:ext cx="0" cy="0"/>
          <a:chOff x="0" y="0"/>
          <a:chExt cx="0" cy="0"/>
        </a:xfrm>
      </p:grpSpPr>
      <p:pic>
        <p:nvPicPr>
          <p:cNvPr id="63" name="Google Shape;63;p14"/>
          <p:cNvPicPr preferRelativeResize="0"/>
          <p:nvPr/>
        </p:nvPicPr>
        <p:blipFill>
          <a:blip r:embed="rId4">
            <a:alphaModFix/>
          </a:blip>
          <a:stretch>
            <a:fillRect/>
          </a:stretch>
        </p:blipFill>
        <p:spPr>
          <a:xfrm>
            <a:off x="2942550" y="1879525"/>
            <a:ext cx="2907226" cy="3158075"/>
          </a:xfrm>
          <a:prstGeom prst="rect">
            <a:avLst/>
          </a:prstGeom>
          <a:noFill/>
          <a:ln>
            <a:noFill/>
          </a:ln>
        </p:spPr>
      </p:pic>
      <p:sp>
        <p:nvSpPr>
          <p:cNvPr id="64" name="Google Shape;64;p14"/>
          <p:cNvSpPr/>
          <p:nvPr/>
        </p:nvSpPr>
        <p:spPr>
          <a:xfrm>
            <a:off x="5032825" y="264750"/>
            <a:ext cx="2742300" cy="2024400"/>
          </a:xfrm>
          <a:prstGeom prst="wedgeRoundRectCallout">
            <a:avLst>
              <a:gd fmla="val -39698" name="adj1"/>
              <a:gd fmla="val 68786" name="adj2"/>
              <a:gd fmla="val 0" name="adj3"/>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300">
                <a:solidFill>
                  <a:srgbClr val="FFFFFF"/>
                </a:solidFill>
                <a:latin typeface="Sriracha"/>
                <a:ea typeface="Sriracha"/>
                <a:cs typeface="Sriracha"/>
                <a:sym typeface="Sriracha"/>
              </a:rPr>
              <a:t>I lost me gold and I need your help to find it.</a:t>
            </a:r>
            <a:endParaRPr/>
          </a:p>
        </p:txBody>
      </p:sp>
      <p:pic>
        <p:nvPicPr>
          <p:cNvPr id="65" name="Google Shape;65;p14"/>
          <p:cNvPicPr preferRelativeResize="0"/>
          <p:nvPr/>
        </p:nvPicPr>
        <p:blipFill>
          <a:blip r:embed="rId5">
            <a:alphaModFix/>
          </a:blip>
          <a:stretch>
            <a:fillRect/>
          </a:stretch>
        </p:blipFill>
        <p:spPr>
          <a:xfrm rot="-5030292">
            <a:off x="4937259" y="2829365"/>
            <a:ext cx="1346982" cy="1258389"/>
          </a:xfrm>
          <a:prstGeom prst="rect">
            <a:avLst/>
          </a:prstGeom>
          <a:noFill/>
          <a:ln>
            <a:noFill/>
          </a:ln>
        </p:spPr>
      </p:pic>
      <p:sp>
        <p:nvSpPr>
          <p:cNvPr id="66" name="Google Shape;66;p14"/>
          <p:cNvSpPr txBox="1"/>
          <p:nvPr>
            <p:ph type="title"/>
          </p:nvPr>
        </p:nvSpPr>
        <p:spPr>
          <a:xfrm>
            <a:off x="203425" y="4195700"/>
            <a:ext cx="12990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274E13"/>
                </a:solidFill>
              </a:rPr>
              <a:t>Start 2</a:t>
            </a:r>
            <a:endParaRPr>
              <a:solidFill>
                <a:srgbClr val="274E13"/>
              </a:solidFill>
            </a:endParaRPr>
          </a:p>
        </p:txBody>
      </p:sp>
      <p:sp>
        <p:nvSpPr>
          <p:cNvPr id="67" name="Google Shape;67;p14">
            <a:hlinkClick action="ppaction://hlinksldjump" r:id="rId6"/>
          </p:cNvPr>
          <p:cNvSpPr/>
          <p:nvPr/>
        </p:nvSpPr>
        <p:spPr>
          <a:xfrm>
            <a:off x="-75" y="-1352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pic>
        <p:nvPicPr>
          <p:cNvPr id="72" name="Google Shape;72;p15"/>
          <p:cNvPicPr preferRelativeResize="0"/>
          <p:nvPr/>
        </p:nvPicPr>
        <p:blipFill>
          <a:blip r:embed="rId4">
            <a:alphaModFix/>
          </a:blip>
          <a:stretch>
            <a:fillRect/>
          </a:stretch>
        </p:blipFill>
        <p:spPr>
          <a:xfrm>
            <a:off x="2942550" y="1879525"/>
            <a:ext cx="2907226" cy="3158075"/>
          </a:xfrm>
          <a:prstGeom prst="rect">
            <a:avLst/>
          </a:prstGeom>
          <a:noFill/>
          <a:ln>
            <a:noFill/>
          </a:ln>
        </p:spPr>
      </p:pic>
      <p:sp>
        <p:nvSpPr>
          <p:cNvPr id="73" name="Google Shape;73;p15"/>
          <p:cNvSpPr/>
          <p:nvPr/>
        </p:nvSpPr>
        <p:spPr>
          <a:xfrm flipH="1">
            <a:off x="965150" y="249475"/>
            <a:ext cx="2907300" cy="1730100"/>
          </a:xfrm>
          <a:prstGeom prst="wedgeRoundRectCallout">
            <a:avLst>
              <a:gd fmla="val -41090" name="adj1"/>
              <a:gd fmla="val 66881" name="adj2"/>
              <a:gd fmla="val 0" name="adj3"/>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300">
                <a:solidFill>
                  <a:srgbClr val="FFFFFF"/>
                </a:solidFill>
                <a:latin typeface="Sriracha"/>
                <a:ea typeface="Sriracha"/>
                <a:cs typeface="Sriracha"/>
                <a:sym typeface="Sriracha"/>
              </a:rPr>
              <a:t>Just answer the questions correctly to help me find me gold. Click on me map to get started.</a:t>
            </a:r>
            <a:endParaRPr>
              <a:solidFill>
                <a:schemeClr val="dk1"/>
              </a:solidFill>
            </a:endParaRPr>
          </a:p>
        </p:txBody>
      </p:sp>
      <p:pic>
        <p:nvPicPr>
          <p:cNvPr id="74" name="Google Shape;74;p15"/>
          <p:cNvPicPr preferRelativeResize="0"/>
          <p:nvPr/>
        </p:nvPicPr>
        <p:blipFill>
          <a:blip r:embed="rId5">
            <a:alphaModFix/>
          </a:blip>
          <a:stretch>
            <a:fillRect/>
          </a:stretch>
        </p:blipFill>
        <p:spPr>
          <a:xfrm rot="-5030292">
            <a:off x="4937259" y="2829365"/>
            <a:ext cx="1346982" cy="1258389"/>
          </a:xfrm>
          <a:prstGeom prst="rect">
            <a:avLst/>
          </a:prstGeom>
          <a:noFill/>
          <a:ln>
            <a:noFill/>
          </a:ln>
        </p:spPr>
      </p:pic>
      <p:sp>
        <p:nvSpPr>
          <p:cNvPr id="75" name="Google Shape;75;p15"/>
          <p:cNvSpPr txBox="1"/>
          <p:nvPr>
            <p:ph type="title"/>
          </p:nvPr>
        </p:nvSpPr>
        <p:spPr>
          <a:xfrm>
            <a:off x="203425" y="4195700"/>
            <a:ext cx="12990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274E13"/>
                </a:solidFill>
              </a:rPr>
              <a:t>Start3</a:t>
            </a:r>
            <a:endParaRPr>
              <a:solidFill>
                <a:srgbClr val="274E13"/>
              </a:solidFill>
            </a:endParaRPr>
          </a:p>
        </p:txBody>
      </p:sp>
      <p:sp>
        <p:nvSpPr>
          <p:cNvPr id="76" name="Google Shape;76;p15">
            <a:hlinkClick action="ppaction://hlinksldjump" r:id="rId6"/>
          </p:cNvPr>
          <p:cNvSpPr/>
          <p:nvPr/>
        </p:nvSpPr>
        <p:spPr>
          <a:xfrm>
            <a:off x="-25" y="7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5">
            <a:hlinkClick action="ppaction://hlinksldjump" r:id="rId7"/>
          </p:cNvPr>
          <p:cNvSpPr/>
          <p:nvPr/>
        </p:nvSpPr>
        <p:spPr>
          <a:xfrm>
            <a:off x="5089350" y="2910150"/>
            <a:ext cx="1028700" cy="115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1" name="Shape 81"/>
        <p:cNvGrpSpPr/>
        <p:nvPr/>
      </p:nvGrpSpPr>
      <p:grpSpPr>
        <a:xfrm>
          <a:off x="0" y="0"/>
          <a:ext cx="0" cy="0"/>
          <a:chOff x="0" y="0"/>
          <a:chExt cx="0" cy="0"/>
        </a:xfrm>
      </p:grpSpPr>
      <p:sp>
        <p:nvSpPr>
          <p:cNvPr id="82" name="Google Shape;82;p16"/>
          <p:cNvSpPr txBox="1"/>
          <p:nvPr>
            <p:ph type="title"/>
          </p:nvPr>
        </p:nvSpPr>
        <p:spPr>
          <a:xfrm>
            <a:off x="6643950" y="221400"/>
            <a:ext cx="23013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520">
                <a:solidFill>
                  <a:srgbClr val="B6D7A8"/>
                </a:solidFill>
              </a:rPr>
              <a:t>Question 1</a:t>
            </a:r>
            <a:endParaRPr sz="1520">
              <a:solidFill>
                <a:srgbClr val="B6D7A8"/>
              </a:solidFill>
            </a:endParaRPr>
          </a:p>
        </p:txBody>
      </p:sp>
      <p:sp>
        <p:nvSpPr>
          <p:cNvPr id="83" name="Google Shape;83;p16">
            <a:hlinkClick action="ppaction://hlinksldjump" r:id="rId4"/>
          </p:cNvPr>
          <p:cNvSpPr/>
          <p:nvPr/>
        </p:nvSpPr>
        <p:spPr>
          <a:xfrm>
            <a:off x="0" y="11775"/>
            <a:ext cx="9144000" cy="513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6">
            <a:hlinkClick action="ppaction://hlinksldjump" r:id="rId5"/>
          </p:cNvPr>
          <p:cNvSpPr/>
          <p:nvPr/>
        </p:nvSpPr>
        <p:spPr>
          <a:xfrm>
            <a:off x="105925" y="3483925"/>
            <a:ext cx="5673000" cy="34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6">
            <a:hlinkClick action="ppaction://hlinksldjump" r:id="rId6"/>
          </p:cNvPr>
          <p:cNvSpPr/>
          <p:nvPr/>
        </p:nvSpPr>
        <p:spPr>
          <a:xfrm>
            <a:off x="141250" y="3990050"/>
            <a:ext cx="5720100" cy="17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6">
            <a:hlinkClick action="ppaction://hlinksldjump" r:id="rId7"/>
          </p:cNvPr>
          <p:cNvSpPr/>
          <p:nvPr/>
        </p:nvSpPr>
        <p:spPr>
          <a:xfrm>
            <a:off x="141250" y="4331175"/>
            <a:ext cx="5720100" cy="17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6">
            <a:hlinkClick action="ppaction://hlinksldjump" r:id="rId8"/>
          </p:cNvPr>
          <p:cNvSpPr/>
          <p:nvPr/>
        </p:nvSpPr>
        <p:spPr>
          <a:xfrm>
            <a:off x="141250" y="4625625"/>
            <a:ext cx="5720100" cy="25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1" name="Shape 91"/>
        <p:cNvGrpSpPr/>
        <p:nvPr/>
      </p:nvGrpSpPr>
      <p:grpSpPr>
        <a:xfrm>
          <a:off x="0" y="0"/>
          <a:ext cx="0" cy="0"/>
          <a:chOff x="0" y="0"/>
          <a:chExt cx="0" cy="0"/>
        </a:xfrm>
      </p:grpSpPr>
      <p:pic>
        <p:nvPicPr>
          <p:cNvPr id="92" name="Google Shape;92;p17"/>
          <p:cNvPicPr preferRelativeResize="0"/>
          <p:nvPr/>
        </p:nvPicPr>
        <p:blipFill>
          <a:blip r:embed="rId4">
            <a:alphaModFix/>
          </a:blip>
          <a:stretch>
            <a:fillRect/>
          </a:stretch>
        </p:blipFill>
        <p:spPr>
          <a:xfrm>
            <a:off x="1282275" y="4296675"/>
            <a:ext cx="1707300" cy="846825"/>
          </a:xfrm>
          <a:prstGeom prst="rect">
            <a:avLst/>
          </a:prstGeom>
          <a:noFill/>
          <a:ln>
            <a:noFill/>
          </a:ln>
        </p:spPr>
      </p:pic>
      <p:pic>
        <p:nvPicPr>
          <p:cNvPr id="93" name="Google Shape;93;p17"/>
          <p:cNvPicPr preferRelativeResize="0"/>
          <p:nvPr/>
        </p:nvPicPr>
        <p:blipFill>
          <a:blip r:embed="rId5">
            <a:alphaModFix/>
          </a:blip>
          <a:stretch>
            <a:fillRect/>
          </a:stretch>
        </p:blipFill>
        <p:spPr>
          <a:xfrm flipH="1">
            <a:off x="0" y="0"/>
            <a:ext cx="2752225" cy="4296675"/>
          </a:xfrm>
          <a:prstGeom prst="rect">
            <a:avLst/>
          </a:prstGeom>
          <a:noFill/>
          <a:ln>
            <a:noFill/>
          </a:ln>
        </p:spPr>
      </p:pic>
      <p:pic>
        <p:nvPicPr>
          <p:cNvPr id="94" name="Google Shape;94;p17"/>
          <p:cNvPicPr preferRelativeResize="0"/>
          <p:nvPr/>
        </p:nvPicPr>
        <p:blipFill>
          <a:blip r:embed="rId6">
            <a:alphaModFix/>
          </a:blip>
          <a:stretch>
            <a:fillRect/>
          </a:stretch>
        </p:blipFill>
        <p:spPr>
          <a:xfrm>
            <a:off x="4496200" y="1985425"/>
            <a:ext cx="2907226" cy="3158075"/>
          </a:xfrm>
          <a:prstGeom prst="rect">
            <a:avLst/>
          </a:prstGeom>
          <a:noFill/>
          <a:ln>
            <a:noFill/>
          </a:ln>
        </p:spPr>
      </p:pic>
      <p:sp>
        <p:nvSpPr>
          <p:cNvPr id="95" name="Google Shape;95;p17"/>
          <p:cNvSpPr/>
          <p:nvPr/>
        </p:nvSpPr>
        <p:spPr>
          <a:xfrm>
            <a:off x="2989575" y="164775"/>
            <a:ext cx="2989500" cy="1765500"/>
          </a:xfrm>
          <a:prstGeom prst="wedgeRoundRectCallout">
            <a:avLst>
              <a:gd fmla="val 30318" name="adj1"/>
              <a:gd fmla="val 74000" name="adj2"/>
              <a:gd fmla="val 0" name="adj3"/>
            </a:avLst>
          </a:prstGeom>
          <a:gradFill>
            <a:gsLst>
              <a:gs pos="0">
                <a:srgbClr val="DCECD5"/>
              </a:gs>
              <a:gs pos="100000">
                <a:srgbClr val="93BC81"/>
              </a:gs>
            </a:gsLst>
            <a:lin ang="5400012" scaled="0"/>
          </a:gra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rgbClr val="38761D"/>
                </a:solidFill>
                <a:latin typeface="Sriracha"/>
                <a:ea typeface="Sriracha"/>
                <a:cs typeface="Sriracha"/>
                <a:sym typeface="Sriracha"/>
              </a:rPr>
              <a:t>Aye, and a good job you’ve done! We found one of me gold bricks. Click on the gold to keep hunting for more.</a:t>
            </a:r>
            <a:endParaRPr b="1" sz="1800">
              <a:solidFill>
                <a:srgbClr val="38761D"/>
              </a:solidFill>
              <a:latin typeface="Sriracha"/>
              <a:ea typeface="Sriracha"/>
              <a:cs typeface="Sriracha"/>
              <a:sym typeface="Sriracha"/>
            </a:endParaRPr>
          </a:p>
        </p:txBody>
      </p:sp>
      <p:sp>
        <p:nvSpPr>
          <p:cNvPr id="96" name="Google Shape;96;p17"/>
          <p:cNvSpPr txBox="1"/>
          <p:nvPr>
            <p:ph type="title"/>
          </p:nvPr>
        </p:nvSpPr>
        <p:spPr>
          <a:xfrm>
            <a:off x="7403425" y="4433738"/>
            <a:ext cx="1324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38761D"/>
                </a:solidFill>
              </a:rPr>
              <a:t>Yes 1</a:t>
            </a:r>
            <a:endParaRPr>
              <a:solidFill>
                <a:srgbClr val="38761D"/>
              </a:solidFill>
            </a:endParaRPr>
          </a:p>
        </p:txBody>
      </p:sp>
      <p:sp>
        <p:nvSpPr>
          <p:cNvPr id="97" name="Google Shape;97;p17">
            <a:hlinkClick action="ppaction://hlinksldjump" r:id="rId7"/>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7">
            <a:hlinkClick action="ppaction://hlinksldjump" r:id="rId8"/>
          </p:cNvPr>
          <p:cNvSpPr/>
          <p:nvPr/>
        </p:nvSpPr>
        <p:spPr>
          <a:xfrm>
            <a:off x="1282325" y="4296050"/>
            <a:ext cx="1707300" cy="84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pic>
        <p:nvPicPr>
          <p:cNvPr id="103" name="Google Shape;103;p18"/>
          <p:cNvPicPr preferRelativeResize="0"/>
          <p:nvPr/>
        </p:nvPicPr>
        <p:blipFill>
          <a:blip r:embed="rId4">
            <a:alphaModFix/>
          </a:blip>
          <a:stretch>
            <a:fillRect/>
          </a:stretch>
        </p:blipFill>
        <p:spPr>
          <a:xfrm>
            <a:off x="4496200" y="1985425"/>
            <a:ext cx="2907226" cy="3158075"/>
          </a:xfrm>
          <a:prstGeom prst="rect">
            <a:avLst/>
          </a:prstGeom>
          <a:noFill/>
          <a:ln>
            <a:noFill/>
          </a:ln>
        </p:spPr>
      </p:pic>
      <p:sp>
        <p:nvSpPr>
          <p:cNvPr id="104" name="Google Shape;104;p18"/>
          <p:cNvSpPr/>
          <p:nvPr/>
        </p:nvSpPr>
        <p:spPr>
          <a:xfrm>
            <a:off x="2989575" y="164775"/>
            <a:ext cx="2989500" cy="1765500"/>
          </a:xfrm>
          <a:prstGeom prst="wedgeRoundRectCallout">
            <a:avLst>
              <a:gd fmla="val 30318" name="adj1"/>
              <a:gd fmla="val 74000" name="adj2"/>
              <a:gd fmla="val 0" name="adj3"/>
            </a:avLst>
          </a:prstGeom>
          <a:gradFill>
            <a:gsLst>
              <a:gs pos="0">
                <a:srgbClr val="DCECD5"/>
              </a:gs>
              <a:gs pos="100000">
                <a:srgbClr val="93BC81"/>
              </a:gs>
            </a:gsLst>
            <a:lin ang="5400012" scaled="0"/>
          </a:gra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rgbClr val="38761D"/>
                </a:solidFill>
                <a:latin typeface="Sriracha"/>
                <a:ea typeface="Sriracha"/>
                <a:cs typeface="Sriracha"/>
                <a:sym typeface="Sriracha"/>
              </a:rPr>
              <a:t>Aye, wrong direction, I’m afraid. Me gold is still out there somewhere. Click on me shamrock to try again.</a:t>
            </a:r>
            <a:endParaRPr b="1" sz="1800">
              <a:solidFill>
                <a:srgbClr val="38761D"/>
              </a:solidFill>
              <a:latin typeface="Sriracha"/>
              <a:ea typeface="Sriracha"/>
              <a:cs typeface="Sriracha"/>
              <a:sym typeface="Sriracha"/>
            </a:endParaRPr>
          </a:p>
        </p:txBody>
      </p:sp>
      <p:sp>
        <p:nvSpPr>
          <p:cNvPr id="105" name="Google Shape;105;p18"/>
          <p:cNvSpPr txBox="1"/>
          <p:nvPr>
            <p:ph type="title"/>
          </p:nvPr>
        </p:nvSpPr>
        <p:spPr>
          <a:xfrm>
            <a:off x="205775" y="4493900"/>
            <a:ext cx="2183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38761D"/>
                </a:solidFill>
              </a:rPr>
              <a:t>Try again 1</a:t>
            </a:r>
            <a:endParaRPr>
              <a:solidFill>
                <a:srgbClr val="38761D"/>
              </a:solidFill>
            </a:endParaRPr>
          </a:p>
        </p:txBody>
      </p:sp>
      <p:sp>
        <p:nvSpPr>
          <p:cNvPr id="106" name="Google Shape;106;p18">
            <a:hlinkClick action="ppaction://hlinksldjump" r:id="rId5"/>
          </p:cNvPr>
          <p:cNvSpPr/>
          <p:nvPr/>
        </p:nvSpPr>
        <p:spPr>
          <a:xfrm>
            <a:off x="0" y="1177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8">
            <a:hlinkClick action="ppaction://hlinksldjump" r:id="rId6"/>
          </p:cNvPr>
          <p:cNvSpPr/>
          <p:nvPr/>
        </p:nvSpPr>
        <p:spPr>
          <a:xfrm>
            <a:off x="4708000" y="2824800"/>
            <a:ext cx="659100" cy="659100"/>
          </a:xfrm>
          <a:prstGeom prst="plus">
            <a:avLst>
              <a:gd fmla="val 25000"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 name="Shape 111"/>
        <p:cNvGrpSpPr/>
        <p:nvPr/>
      </p:nvGrpSpPr>
      <p:grpSpPr>
        <a:xfrm>
          <a:off x="0" y="0"/>
          <a:ext cx="0" cy="0"/>
          <a:chOff x="0" y="0"/>
          <a:chExt cx="0" cy="0"/>
        </a:xfrm>
      </p:grpSpPr>
      <p:sp>
        <p:nvSpPr>
          <p:cNvPr id="112" name="Google Shape;112;p19"/>
          <p:cNvSpPr txBox="1"/>
          <p:nvPr>
            <p:ph type="title"/>
          </p:nvPr>
        </p:nvSpPr>
        <p:spPr>
          <a:xfrm>
            <a:off x="5936400" y="68375"/>
            <a:ext cx="3207600" cy="35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75000"/>
              <a:buNone/>
            </a:pPr>
            <a:r>
              <a:rPr lang="en" sz="1320">
                <a:solidFill>
                  <a:srgbClr val="B6D7A8"/>
                </a:solidFill>
              </a:rPr>
              <a:t>Question 2</a:t>
            </a:r>
            <a:endParaRPr sz="1320">
              <a:solidFill>
                <a:srgbClr val="B6D7A8"/>
              </a:solidFill>
            </a:endParaRPr>
          </a:p>
        </p:txBody>
      </p:sp>
      <p:sp>
        <p:nvSpPr>
          <p:cNvPr id="113" name="Google Shape;113;p19"/>
          <p:cNvSpPr txBox="1"/>
          <p:nvPr/>
        </p:nvSpPr>
        <p:spPr>
          <a:xfrm>
            <a:off x="141250" y="3060200"/>
            <a:ext cx="6179400" cy="19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How would you correctly rewrite sentence 2?</a:t>
            </a:r>
            <a:endParaRPr sz="1600"/>
          </a:p>
          <a:p>
            <a:pPr indent="0" lvl="0" marL="0" rtl="0" algn="l">
              <a:spcBef>
                <a:spcPts val="0"/>
              </a:spcBef>
              <a:spcAft>
                <a:spcPts val="0"/>
              </a:spcAft>
              <a:buNone/>
            </a:pPr>
            <a:r>
              <a:t/>
            </a:r>
            <a:endParaRPr sz="1600"/>
          </a:p>
          <a:p>
            <a:pPr indent="-330200" lvl="0" marL="457200" rtl="0" algn="l">
              <a:lnSpc>
                <a:spcPct val="150000"/>
              </a:lnSpc>
              <a:spcBef>
                <a:spcPts val="0"/>
              </a:spcBef>
              <a:spcAft>
                <a:spcPts val="0"/>
              </a:spcAft>
              <a:buSzPts val="1600"/>
              <a:buAutoNum type="alphaUcPeriod"/>
            </a:pPr>
            <a:r>
              <a:rPr lang="en" sz="1600"/>
              <a:t>They played a gam of one-on-one?</a:t>
            </a:r>
            <a:endParaRPr sz="1600"/>
          </a:p>
          <a:p>
            <a:pPr indent="-330200" lvl="0" marL="457200" rtl="0" algn="l">
              <a:lnSpc>
                <a:spcPct val="150000"/>
              </a:lnSpc>
              <a:spcBef>
                <a:spcPts val="0"/>
              </a:spcBef>
              <a:spcAft>
                <a:spcPts val="0"/>
              </a:spcAft>
              <a:buSzPts val="1600"/>
              <a:buAutoNum type="alphaUcPeriod"/>
            </a:pPr>
            <a:r>
              <a:rPr lang="en" sz="1600"/>
              <a:t>They played a game of one-on-one</a:t>
            </a:r>
            <a:endParaRPr sz="1600"/>
          </a:p>
          <a:p>
            <a:pPr indent="-330200" lvl="0" marL="457200" rtl="0" algn="l">
              <a:lnSpc>
                <a:spcPct val="150000"/>
              </a:lnSpc>
              <a:spcBef>
                <a:spcPts val="0"/>
              </a:spcBef>
              <a:spcAft>
                <a:spcPts val="0"/>
              </a:spcAft>
              <a:buSzPts val="1600"/>
              <a:buAutoNum type="alphaUcPeriod"/>
            </a:pPr>
            <a:r>
              <a:rPr lang="en" sz="1600"/>
              <a:t>They played a game of one-on-one.</a:t>
            </a:r>
            <a:endParaRPr sz="1600"/>
          </a:p>
          <a:p>
            <a:pPr indent="-330200" lvl="0" marL="457200" rtl="0" algn="l">
              <a:lnSpc>
                <a:spcPct val="150000"/>
              </a:lnSpc>
              <a:spcBef>
                <a:spcPts val="0"/>
              </a:spcBef>
              <a:spcAft>
                <a:spcPts val="0"/>
              </a:spcAft>
              <a:buSzPts val="1600"/>
              <a:buAutoNum type="alphaUcPeriod"/>
            </a:pPr>
            <a:r>
              <a:rPr lang="en" sz="1600"/>
              <a:t>They played a game of One-on-one.</a:t>
            </a:r>
            <a:endParaRPr sz="1600"/>
          </a:p>
        </p:txBody>
      </p:sp>
      <p:sp>
        <p:nvSpPr>
          <p:cNvPr id="114" name="Google Shape;114;p19">
            <a:hlinkClick action="ppaction://hlinksldjump" r:id="rId4"/>
          </p:cNvPr>
          <p:cNvSpPr/>
          <p:nvPr/>
        </p:nvSpPr>
        <p:spPr>
          <a:xfrm>
            <a:off x="5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9">
            <a:hlinkClick action="ppaction://hlinksldjump" r:id="rId5"/>
          </p:cNvPr>
          <p:cNvSpPr/>
          <p:nvPr/>
        </p:nvSpPr>
        <p:spPr>
          <a:xfrm>
            <a:off x="247175" y="4390225"/>
            <a:ext cx="3731100" cy="23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9">
            <a:hlinkClick action="ppaction://hlinksldjump" r:id="rId6"/>
          </p:cNvPr>
          <p:cNvSpPr/>
          <p:nvPr/>
        </p:nvSpPr>
        <p:spPr>
          <a:xfrm>
            <a:off x="247175" y="3625175"/>
            <a:ext cx="3601500" cy="23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9">
            <a:hlinkClick action="ppaction://hlinksldjump" r:id="rId7"/>
          </p:cNvPr>
          <p:cNvSpPr/>
          <p:nvPr/>
        </p:nvSpPr>
        <p:spPr>
          <a:xfrm>
            <a:off x="294250" y="4025350"/>
            <a:ext cx="3731100" cy="23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a:hlinkClick action="ppaction://hlinksldjump" r:id="rId8"/>
          </p:cNvPr>
          <p:cNvSpPr/>
          <p:nvPr/>
        </p:nvSpPr>
        <p:spPr>
          <a:xfrm>
            <a:off x="247175" y="4743325"/>
            <a:ext cx="3731100" cy="23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 name="Shape 122"/>
        <p:cNvGrpSpPr/>
        <p:nvPr/>
      </p:nvGrpSpPr>
      <p:grpSpPr>
        <a:xfrm>
          <a:off x="0" y="0"/>
          <a:ext cx="0" cy="0"/>
          <a:chOff x="0" y="0"/>
          <a:chExt cx="0" cy="0"/>
        </a:xfrm>
      </p:grpSpPr>
      <p:sp>
        <p:nvSpPr>
          <p:cNvPr id="123" name="Google Shape;123;p20"/>
          <p:cNvSpPr txBox="1"/>
          <p:nvPr>
            <p:ph type="title"/>
          </p:nvPr>
        </p:nvSpPr>
        <p:spPr>
          <a:xfrm>
            <a:off x="276375" y="4482125"/>
            <a:ext cx="14892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820">
                <a:solidFill>
                  <a:srgbClr val="38761D"/>
                </a:solidFill>
              </a:rPr>
              <a:t>Try again 2</a:t>
            </a:r>
            <a:endParaRPr sz="1820">
              <a:solidFill>
                <a:srgbClr val="38761D"/>
              </a:solidFill>
            </a:endParaRPr>
          </a:p>
        </p:txBody>
      </p:sp>
      <p:pic>
        <p:nvPicPr>
          <p:cNvPr id="124" name="Google Shape;124;p20"/>
          <p:cNvPicPr preferRelativeResize="0"/>
          <p:nvPr/>
        </p:nvPicPr>
        <p:blipFill>
          <a:blip r:embed="rId4">
            <a:alphaModFix/>
          </a:blip>
          <a:stretch>
            <a:fillRect/>
          </a:stretch>
        </p:blipFill>
        <p:spPr>
          <a:xfrm>
            <a:off x="6696550" y="1823150"/>
            <a:ext cx="2189800" cy="2378750"/>
          </a:xfrm>
          <a:prstGeom prst="rect">
            <a:avLst/>
          </a:prstGeom>
          <a:noFill/>
          <a:ln>
            <a:noFill/>
          </a:ln>
        </p:spPr>
      </p:pic>
      <p:sp>
        <p:nvSpPr>
          <p:cNvPr id="125" name="Google Shape;125;p20"/>
          <p:cNvSpPr/>
          <p:nvPr/>
        </p:nvSpPr>
        <p:spPr>
          <a:xfrm flipH="1">
            <a:off x="5414150" y="141225"/>
            <a:ext cx="3472200" cy="1493700"/>
          </a:xfrm>
          <a:prstGeom prst="wedgeRectCallout">
            <a:avLst>
              <a:gd fmla="val -20833" name="adj1"/>
              <a:gd fmla="val 62500" name="adj2"/>
            </a:avLst>
          </a:prstGeom>
          <a:gradFill>
            <a:gsLst>
              <a:gs pos="0">
                <a:srgbClr val="DCECD5"/>
              </a:gs>
              <a:gs pos="100000">
                <a:srgbClr val="93BC81"/>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38761D"/>
                </a:solidFill>
                <a:latin typeface="Sriracha"/>
                <a:ea typeface="Sriracha"/>
                <a:cs typeface="Sriracha"/>
                <a:sym typeface="Sriracha"/>
              </a:rPr>
              <a:t>No gold here, friend. Click me gnome friend to try again.</a:t>
            </a:r>
            <a:endParaRPr b="1" sz="2400">
              <a:solidFill>
                <a:srgbClr val="38761D"/>
              </a:solidFill>
              <a:latin typeface="Sriracha"/>
              <a:ea typeface="Sriracha"/>
              <a:cs typeface="Sriracha"/>
              <a:sym typeface="Sriracha"/>
            </a:endParaRPr>
          </a:p>
        </p:txBody>
      </p:sp>
      <p:sp>
        <p:nvSpPr>
          <p:cNvPr id="126" name="Google Shape;126;p20">
            <a:hlinkClick action="ppaction://hlinksldjump" r:id="rId5"/>
          </p:cNvPr>
          <p:cNvSpPr/>
          <p:nvPr/>
        </p:nvSpPr>
        <p:spPr>
          <a:xfrm>
            <a:off x="-58800" y="0"/>
            <a:ext cx="92028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0">
            <a:hlinkClick action="ppaction://hlinksldjump" r:id="rId6"/>
          </p:cNvPr>
          <p:cNvSpPr/>
          <p:nvPr/>
        </p:nvSpPr>
        <p:spPr>
          <a:xfrm>
            <a:off x="1529650" y="0"/>
            <a:ext cx="5166900" cy="4048800"/>
          </a:xfrm>
          <a:prstGeom prst="triangle">
            <a:avLst>
              <a:gd fmla="val 38181"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sp>
        <p:nvSpPr>
          <p:cNvPr id="132" name="Google Shape;132;p21"/>
          <p:cNvSpPr txBox="1"/>
          <p:nvPr>
            <p:ph type="title"/>
          </p:nvPr>
        </p:nvSpPr>
        <p:spPr>
          <a:xfrm>
            <a:off x="158675" y="4411525"/>
            <a:ext cx="9477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320">
                <a:solidFill>
                  <a:srgbClr val="38761D"/>
                </a:solidFill>
              </a:rPr>
              <a:t>Correct 2</a:t>
            </a:r>
            <a:endParaRPr sz="1320">
              <a:solidFill>
                <a:srgbClr val="38761D"/>
              </a:solidFill>
            </a:endParaRPr>
          </a:p>
        </p:txBody>
      </p:sp>
      <p:pic>
        <p:nvPicPr>
          <p:cNvPr id="133" name="Google Shape;133;p21"/>
          <p:cNvPicPr preferRelativeResize="0"/>
          <p:nvPr/>
        </p:nvPicPr>
        <p:blipFill>
          <a:blip r:embed="rId4">
            <a:alphaModFix/>
          </a:blip>
          <a:stretch>
            <a:fillRect/>
          </a:stretch>
        </p:blipFill>
        <p:spPr>
          <a:xfrm>
            <a:off x="5119300" y="3005300"/>
            <a:ext cx="1695550" cy="1695550"/>
          </a:xfrm>
          <a:prstGeom prst="rect">
            <a:avLst/>
          </a:prstGeom>
          <a:noFill/>
          <a:ln>
            <a:noFill/>
          </a:ln>
        </p:spPr>
      </p:pic>
      <p:pic>
        <p:nvPicPr>
          <p:cNvPr id="134" name="Google Shape;134;p21"/>
          <p:cNvPicPr preferRelativeResize="0"/>
          <p:nvPr/>
        </p:nvPicPr>
        <p:blipFill>
          <a:blip r:embed="rId5">
            <a:alphaModFix/>
          </a:blip>
          <a:stretch>
            <a:fillRect/>
          </a:stretch>
        </p:blipFill>
        <p:spPr>
          <a:xfrm>
            <a:off x="6885450" y="1281725"/>
            <a:ext cx="2189800" cy="2378750"/>
          </a:xfrm>
          <a:prstGeom prst="rect">
            <a:avLst/>
          </a:prstGeom>
          <a:noFill/>
          <a:ln>
            <a:noFill/>
          </a:ln>
        </p:spPr>
      </p:pic>
      <p:sp>
        <p:nvSpPr>
          <p:cNvPr id="135" name="Google Shape;135;p21"/>
          <p:cNvSpPr/>
          <p:nvPr/>
        </p:nvSpPr>
        <p:spPr>
          <a:xfrm flipH="1">
            <a:off x="5355500" y="188325"/>
            <a:ext cx="2094900" cy="1612500"/>
          </a:xfrm>
          <a:prstGeom prst="wedgeRoundRectCallout">
            <a:avLst>
              <a:gd fmla="val -56311" name="adj1"/>
              <a:gd fmla="val 41628" name="adj2"/>
              <a:gd fmla="val 0" name="adj3"/>
            </a:avLst>
          </a:prstGeom>
          <a:gradFill>
            <a:gsLst>
              <a:gs pos="0">
                <a:srgbClr val="DCECD5"/>
              </a:gs>
              <a:gs pos="100000">
                <a:srgbClr val="93BC81"/>
              </a:gs>
            </a:gsLst>
            <a:lin ang="5400012" scaled="0"/>
          </a:gradFill>
          <a:ln cap="flat" cmpd="sng" w="2857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38761D"/>
                </a:solidFill>
                <a:latin typeface="Sriracha"/>
                <a:ea typeface="Sriracha"/>
                <a:cs typeface="Sriracha"/>
                <a:sym typeface="Sriracha"/>
              </a:rPr>
              <a:t>You found more of me gold! Click the heart to keep looking for more.</a:t>
            </a:r>
            <a:endParaRPr b="1" sz="2000">
              <a:solidFill>
                <a:srgbClr val="38761D"/>
              </a:solidFill>
              <a:latin typeface="Sriracha"/>
              <a:ea typeface="Sriracha"/>
              <a:cs typeface="Sriracha"/>
              <a:sym typeface="Sriracha"/>
            </a:endParaRPr>
          </a:p>
        </p:txBody>
      </p:sp>
      <p:sp>
        <p:nvSpPr>
          <p:cNvPr id="136" name="Google Shape;136;p21">
            <a:hlinkClick action="ppaction://hlinksldjump" r:id="rId6"/>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1">
            <a:hlinkClick action="ppaction://hlinksldjump" r:id="rId7"/>
          </p:cNvPr>
          <p:cNvSpPr/>
          <p:nvPr/>
        </p:nvSpPr>
        <p:spPr>
          <a:xfrm>
            <a:off x="5614300" y="3495700"/>
            <a:ext cx="788700" cy="788700"/>
          </a:xfrm>
          <a:prstGeom prst="flowChartAlternateProcess">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 name="Shape 141"/>
        <p:cNvGrpSpPr/>
        <p:nvPr/>
      </p:nvGrpSpPr>
      <p:grpSpPr>
        <a:xfrm>
          <a:off x="0" y="0"/>
          <a:ext cx="0" cy="0"/>
          <a:chOff x="0" y="0"/>
          <a:chExt cx="0" cy="0"/>
        </a:xfrm>
      </p:grpSpPr>
      <p:sp>
        <p:nvSpPr>
          <p:cNvPr id="142" name="Google Shape;142;p22"/>
          <p:cNvSpPr txBox="1"/>
          <p:nvPr>
            <p:ph type="title"/>
          </p:nvPr>
        </p:nvSpPr>
        <p:spPr>
          <a:xfrm>
            <a:off x="6049800" y="221375"/>
            <a:ext cx="24129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320">
                <a:solidFill>
                  <a:srgbClr val="B6D7A8"/>
                </a:solidFill>
              </a:rPr>
              <a:t>Question 3</a:t>
            </a:r>
            <a:endParaRPr sz="1320">
              <a:solidFill>
                <a:srgbClr val="B6D7A8"/>
              </a:solidFill>
            </a:endParaRPr>
          </a:p>
        </p:txBody>
      </p:sp>
      <p:sp>
        <p:nvSpPr>
          <p:cNvPr id="143" name="Google Shape;143;p22"/>
          <p:cNvSpPr txBox="1"/>
          <p:nvPr/>
        </p:nvSpPr>
        <p:spPr>
          <a:xfrm>
            <a:off x="235400" y="3071975"/>
            <a:ext cx="5932200" cy="17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How would you rewrite sentence 3 correctly?</a:t>
            </a:r>
            <a:endParaRPr sz="1600"/>
          </a:p>
          <a:p>
            <a:pPr indent="0" lvl="0" marL="0" rtl="0" algn="l">
              <a:spcBef>
                <a:spcPts val="0"/>
              </a:spcBef>
              <a:spcAft>
                <a:spcPts val="0"/>
              </a:spcAft>
              <a:buNone/>
            </a:pPr>
            <a:r>
              <a:t/>
            </a:r>
            <a:endParaRPr sz="1600"/>
          </a:p>
          <a:p>
            <a:pPr indent="-330200" lvl="0" marL="457200" rtl="0" algn="l">
              <a:lnSpc>
                <a:spcPct val="150000"/>
              </a:lnSpc>
              <a:spcBef>
                <a:spcPts val="0"/>
              </a:spcBef>
              <a:spcAft>
                <a:spcPts val="0"/>
              </a:spcAft>
              <a:buSzPts val="1600"/>
              <a:buAutoNum type="alphaUcPeriod"/>
            </a:pPr>
            <a:r>
              <a:rPr lang="en" sz="1600"/>
              <a:t>Anthony made Six baskets, but Nick made ate.</a:t>
            </a:r>
            <a:endParaRPr sz="1600"/>
          </a:p>
          <a:p>
            <a:pPr indent="-330200" lvl="0" marL="457200" rtl="0" algn="l">
              <a:lnSpc>
                <a:spcPct val="150000"/>
              </a:lnSpc>
              <a:spcBef>
                <a:spcPts val="0"/>
              </a:spcBef>
              <a:spcAft>
                <a:spcPts val="0"/>
              </a:spcAft>
              <a:buSzPts val="1600"/>
              <a:buAutoNum type="alphaUcPeriod"/>
            </a:pPr>
            <a:r>
              <a:rPr lang="en" sz="1600"/>
              <a:t>Anthony made six baskets, but Nick made eight.</a:t>
            </a:r>
            <a:endParaRPr sz="1600"/>
          </a:p>
          <a:p>
            <a:pPr indent="-330200" lvl="0" marL="457200" rtl="0" algn="l">
              <a:lnSpc>
                <a:spcPct val="150000"/>
              </a:lnSpc>
              <a:spcBef>
                <a:spcPts val="0"/>
              </a:spcBef>
              <a:spcAft>
                <a:spcPts val="0"/>
              </a:spcAft>
              <a:buSzPts val="1600"/>
              <a:buAutoNum type="alphaUcPeriod"/>
            </a:pPr>
            <a:r>
              <a:rPr lang="en" sz="1600"/>
              <a:t>Anthony made six baskets but Nick made eight.</a:t>
            </a:r>
            <a:endParaRPr sz="1600"/>
          </a:p>
          <a:p>
            <a:pPr indent="-330200" lvl="0" marL="457200" rtl="0" algn="l">
              <a:lnSpc>
                <a:spcPct val="150000"/>
              </a:lnSpc>
              <a:spcBef>
                <a:spcPts val="0"/>
              </a:spcBef>
              <a:spcAft>
                <a:spcPts val="0"/>
              </a:spcAft>
              <a:buSzPts val="1600"/>
              <a:buAutoNum type="alphaUcPeriod"/>
            </a:pPr>
            <a:r>
              <a:rPr lang="en" sz="1600"/>
              <a:t>Anthony made six baskits but Nick made eight.</a:t>
            </a:r>
            <a:endParaRPr sz="1600"/>
          </a:p>
        </p:txBody>
      </p:sp>
      <p:sp>
        <p:nvSpPr>
          <p:cNvPr id="144" name="Google Shape;144;p22">
            <a:hlinkClick action="ppaction://hlinksldjump" r:id="rId4"/>
          </p:cNvPr>
          <p:cNvSpPr/>
          <p:nvPr/>
        </p:nvSpPr>
        <p:spPr>
          <a:xfrm>
            <a:off x="0" y="23550"/>
            <a:ext cx="9191100" cy="51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2">
            <a:hlinkClick action="ppaction://hlinksldjump" r:id="rId5"/>
          </p:cNvPr>
          <p:cNvSpPr/>
          <p:nvPr/>
        </p:nvSpPr>
        <p:spPr>
          <a:xfrm>
            <a:off x="364875" y="4060650"/>
            <a:ext cx="4849200" cy="20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2">
            <a:hlinkClick action="ppaction://hlinksldjump" r:id="rId6"/>
          </p:cNvPr>
          <p:cNvSpPr/>
          <p:nvPr/>
        </p:nvSpPr>
        <p:spPr>
          <a:xfrm>
            <a:off x="353100" y="3636925"/>
            <a:ext cx="4613700" cy="25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2">
            <a:hlinkClick action="ppaction://hlinksldjump" r:id="rId7"/>
          </p:cNvPr>
          <p:cNvSpPr/>
          <p:nvPr/>
        </p:nvSpPr>
        <p:spPr>
          <a:xfrm>
            <a:off x="353100" y="4425575"/>
            <a:ext cx="4707900" cy="25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2">
            <a:hlinkClick action="ppaction://hlinksldjump" r:id="rId8"/>
          </p:cNvPr>
          <p:cNvSpPr/>
          <p:nvPr/>
        </p:nvSpPr>
        <p:spPr>
          <a:xfrm>
            <a:off x="293025" y="4800925"/>
            <a:ext cx="4767900" cy="25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2" name="Shape 152"/>
        <p:cNvGrpSpPr/>
        <p:nvPr/>
      </p:nvGrpSpPr>
      <p:grpSpPr>
        <a:xfrm>
          <a:off x="0" y="0"/>
          <a:ext cx="0" cy="0"/>
          <a:chOff x="0" y="0"/>
          <a:chExt cx="0" cy="0"/>
        </a:xfrm>
      </p:grpSpPr>
      <p:sp>
        <p:nvSpPr>
          <p:cNvPr id="153" name="Google Shape;153;p23"/>
          <p:cNvSpPr txBox="1"/>
          <p:nvPr>
            <p:ph type="title"/>
          </p:nvPr>
        </p:nvSpPr>
        <p:spPr>
          <a:xfrm>
            <a:off x="664800" y="4058425"/>
            <a:ext cx="13950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320">
                <a:solidFill>
                  <a:srgbClr val="C27BA0"/>
                </a:solidFill>
              </a:rPr>
              <a:t>Try Again 3</a:t>
            </a:r>
            <a:endParaRPr sz="1320">
              <a:solidFill>
                <a:srgbClr val="C27BA0"/>
              </a:solidFill>
            </a:endParaRPr>
          </a:p>
        </p:txBody>
      </p:sp>
      <p:pic>
        <p:nvPicPr>
          <p:cNvPr id="154" name="Google Shape;154;p23"/>
          <p:cNvPicPr preferRelativeResize="0"/>
          <p:nvPr/>
        </p:nvPicPr>
        <p:blipFill>
          <a:blip r:embed="rId4">
            <a:alphaModFix/>
          </a:blip>
          <a:stretch>
            <a:fillRect/>
          </a:stretch>
        </p:blipFill>
        <p:spPr>
          <a:xfrm>
            <a:off x="4731545" y="1304375"/>
            <a:ext cx="2535300" cy="2754051"/>
          </a:xfrm>
          <a:prstGeom prst="rect">
            <a:avLst/>
          </a:prstGeom>
          <a:noFill/>
          <a:ln>
            <a:noFill/>
          </a:ln>
        </p:spPr>
      </p:pic>
      <p:sp>
        <p:nvSpPr>
          <p:cNvPr id="155" name="Google Shape;155;p23"/>
          <p:cNvSpPr/>
          <p:nvPr/>
        </p:nvSpPr>
        <p:spPr>
          <a:xfrm flipH="1">
            <a:off x="3154350" y="94150"/>
            <a:ext cx="2083200" cy="1824300"/>
          </a:xfrm>
          <a:prstGeom prst="wedgeRoundRectCallout">
            <a:avLst>
              <a:gd fmla="val -60741" name="adj1"/>
              <a:gd fmla="val 51294" name="adj2"/>
              <a:gd fmla="val 0" name="adj3"/>
            </a:avLst>
          </a:prstGeom>
          <a:solidFill>
            <a:srgbClr val="D9EAD3"/>
          </a:solid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rgbClr val="38761D"/>
                </a:solidFill>
                <a:latin typeface="Sriracha"/>
                <a:ea typeface="Sriracha"/>
                <a:cs typeface="Sriracha"/>
                <a:sym typeface="Sriracha"/>
              </a:rPr>
              <a:t>No gold here, but we won’t give up. Click on me hat to keep looking.</a:t>
            </a:r>
            <a:endParaRPr b="1" sz="2100">
              <a:solidFill>
                <a:srgbClr val="38761D"/>
              </a:solidFill>
              <a:latin typeface="Sriracha"/>
              <a:ea typeface="Sriracha"/>
              <a:cs typeface="Sriracha"/>
              <a:sym typeface="Sriracha"/>
            </a:endParaRPr>
          </a:p>
        </p:txBody>
      </p:sp>
      <p:sp>
        <p:nvSpPr>
          <p:cNvPr id="156" name="Google Shape;156;p23">
            <a:hlinkClick action="ppaction://hlinksldjump" r:id="rId5"/>
          </p:cNvPr>
          <p:cNvSpPr/>
          <p:nvPr/>
        </p:nvSpPr>
        <p:spPr>
          <a:xfrm>
            <a:off x="125" y="2355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3">
            <a:hlinkClick action="ppaction://hlinksldjump" r:id="rId6"/>
          </p:cNvPr>
          <p:cNvSpPr/>
          <p:nvPr/>
        </p:nvSpPr>
        <p:spPr>
          <a:xfrm>
            <a:off x="5531925" y="1165250"/>
            <a:ext cx="1176900" cy="8475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24"/>
          <p:cNvSpPr txBox="1"/>
          <p:nvPr>
            <p:ph type="title"/>
          </p:nvPr>
        </p:nvSpPr>
        <p:spPr>
          <a:xfrm>
            <a:off x="6314400" y="4246725"/>
            <a:ext cx="11124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420">
                <a:solidFill>
                  <a:srgbClr val="C27BA0"/>
                </a:solidFill>
              </a:rPr>
              <a:t>Correct 3</a:t>
            </a:r>
            <a:endParaRPr sz="1420">
              <a:solidFill>
                <a:srgbClr val="C27BA0"/>
              </a:solidFill>
            </a:endParaRPr>
          </a:p>
        </p:txBody>
      </p:sp>
      <p:pic>
        <p:nvPicPr>
          <p:cNvPr id="163" name="Google Shape;163;p24"/>
          <p:cNvPicPr preferRelativeResize="0"/>
          <p:nvPr/>
        </p:nvPicPr>
        <p:blipFill>
          <a:blip r:embed="rId4">
            <a:alphaModFix/>
          </a:blip>
          <a:stretch>
            <a:fillRect/>
          </a:stretch>
        </p:blipFill>
        <p:spPr>
          <a:xfrm>
            <a:off x="7728300" y="2923850"/>
            <a:ext cx="640200" cy="640200"/>
          </a:xfrm>
          <a:prstGeom prst="rect">
            <a:avLst/>
          </a:prstGeom>
          <a:noFill/>
          <a:ln>
            <a:noFill/>
          </a:ln>
        </p:spPr>
      </p:pic>
      <p:pic>
        <p:nvPicPr>
          <p:cNvPr id="164" name="Google Shape;164;p24"/>
          <p:cNvPicPr preferRelativeResize="0"/>
          <p:nvPr/>
        </p:nvPicPr>
        <p:blipFill>
          <a:blip r:embed="rId5">
            <a:alphaModFix/>
          </a:blip>
          <a:stretch>
            <a:fillRect/>
          </a:stretch>
        </p:blipFill>
        <p:spPr>
          <a:xfrm>
            <a:off x="2588775" y="1610050"/>
            <a:ext cx="2484074" cy="2698401"/>
          </a:xfrm>
          <a:prstGeom prst="rect">
            <a:avLst/>
          </a:prstGeom>
          <a:noFill/>
          <a:ln>
            <a:noFill/>
          </a:ln>
        </p:spPr>
      </p:pic>
      <p:sp>
        <p:nvSpPr>
          <p:cNvPr id="165" name="Google Shape;165;p24"/>
          <p:cNvSpPr/>
          <p:nvPr/>
        </p:nvSpPr>
        <p:spPr>
          <a:xfrm>
            <a:off x="4084200" y="211850"/>
            <a:ext cx="3472200" cy="1659600"/>
          </a:xfrm>
          <a:prstGeom prst="wedgeEllipseCallout">
            <a:avLst>
              <a:gd fmla="val -30969" name="adj1"/>
              <a:gd fmla="val 62765" name="adj2"/>
            </a:avLst>
          </a:prstGeom>
          <a:gradFill>
            <a:gsLst>
              <a:gs pos="0">
                <a:srgbClr val="DCECD5"/>
              </a:gs>
              <a:gs pos="100000">
                <a:srgbClr val="93BC81"/>
              </a:gs>
            </a:gsLst>
            <a:lin ang="5400012" scaled="0"/>
          </a:grad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38761D"/>
                </a:solidFill>
              </a:rPr>
              <a:t>Aye, and a great job you’re doing! Ye’ve found more of me gold. Click the gold to help me find more.</a:t>
            </a:r>
            <a:endParaRPr b="1" sz="1600">
              <a:solidFill>
                <a:srgbClr val="38761D"/>
              </a:solidFill>
            </a:endParaRPr>
          </a:p>
        </p:txBody>
      </p:sp>
      <p:sp>
        <p:nvSpPr>
          <p:cNvPr id="166" name="Google Shape;166;p24">
            <a:hlinkClick action="ppaction://hlinksldjump" r:id="rId6"/>
          </p:cNvPr>
          <p:cNvSpPr/>
          <p:nvPr/>
        </p:nvSpPr>
        <p:spPr>
          <a:xfrm>
            <a:off x="125" y="-1177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4">
            <a:hlinkClick action="ppaction://hlinksldjump" r:id="rId7"/>
          </p:cNvPr>
          <p:cNvSpPr/>
          <p:nvPr/>
        </p:nvSpPr>
        <p:spPr>
          <a:xfrm>
            <a:off x="7662300" y="2923850"/>
            <a:ext cx="640200" cy="4920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25"/>
          <p:cNvSpPr txBox="1"/>
          <p:nvPr>
            <p:ph type="title"/>
          </p:nvPr>
        </p:nvSpPr>
        <p:spPr>
          <a:xfrm>
            <a:off x="6049800" y="221375"/>
            <a:ext cx="24129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320">
                <a:solidFill>
                  <a:srgbClr val="B6D7A8"/>
                </a:solidFill>
              </a:rPr>
              <a:t>Question 4</a:t>
            </a:r>
            <a:endParaRPr sz="1320">
              <a:solidFill>
                <a:srgbClr val="B6D7A8"/>
              </a:solidFill>
            </a:endParaRPr>
          </a:p>
        </p:txBody>
      </p:sp>
      <p:sp>
        <p:nvSpPr>
          <p:cNvPr id="173" name="Google Shape;173;p25"/>
          <p:cNvSpPr txBox="1"/>
          <p:nvPr/>
        </p:nvSpPr>
        <p:spPr>
          <a:xfrm>
            <a:off x="235400" y="3071975"/>
            <a:ext cx="5932200" cy="19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t>How would you rewrite sentence 4 correctly?</a:t>
            </a:r>
            <a:endParaRPr sz="1600"/>
          </a:p>
          <a:p>
            <a:pPr indent="0" lvl="0" marL="0" rtl="0" algn="l">
              <a:lnSpc>
                <a:spcPct val="150000"/>
              </a:lnSpc>
              <a:spcBef>
                <a:spcPts val="0"/>
              </a:spcBef>
              <a:spcAft>
                <a:spcPts val="0"/>
              </a:spcAft>
              <a:buNone/>
            </a:pPr>
            <a:r>
              <a:t/>
            </a:r>
            <a:endParaRPr sz="900"/>
          </a:p>
          <a:p>
            <a:pPr indent="-330200" lvl="0" marL="457200" rtl="0" algn="l">
              <a:lnSpc>
                <a:spcPct val="150000"/>
              </a:lnSpc>
              <a:spcBef>
                <a:spcPts val="0"/>
              </a:spcBef>
              <a:spcAft>
                <a:spcPts val="0"/>
              </a:spcAft>
              <a:buSzPts val="1600"/>
              <a:buAutoNum type="alphaUcPeriod"/>
            </a:pPr>
            <a:r>
              <a:rPr lang="en" sz="1600"/>
              <a:t>Nick was the winner.</a:t>
            </a:r>
            <a:endParaRPr sz="1600"/>
          </a:p>
          <a:p>
            <a:pPr indent="-330200" lvl="0" marL="457200" rtl="0" algn="l">
              <a:lnSpc>
                <a:spcPct val="150000"/>
              </a:lnSpc>
              <a:spcBef>
                <a:spcPts val="0"/>
              </a:spcBef>
              <a:spcAft>
                <a:spcPts val="0"/>
              </a:spcAft>
              <a:buSzPts val="1600"/>
              <a:buAutoNum type="alphaUcPeriod"/>
            </a:pPr>
            <a:r>
              <a:rPr lang="en" sz="1600"/>
              <a:t>nick was the winner.</a:t>
            </a:r>
            <a:endParaRPr sz="1600"/>
          </a:p>
          <a:p>
            <a:pPr indent="-330200" lvl="0" marL="457200" rtl="0" algn="l">
              <a:lnSpc>
                <a:spcPct val="150000"/>
              </a:lnSpc>
              <a:spcBef>
                <a:spcPts val="0"/>
              </a:spcBef>
              <a:spcAft>
                <a:spcPts val="0"/>
              </a:spcAft>
              <a:buSzPts val="1600"/>
              <a:buAutoNum type="alphaUcPeriod"/>
            </a:pPr>
            <a:r>
              <a:rPr lang="en" sz="1600"/>
              <a:t>Nick was the winner?</a:t>
            </a:r>
            <a:endParaRPr sz="1600"/>
          </a:p>
          <a:p>
            <a:pPr indent="-330200" lvl="0" marL="457200" rtl="0" algn="l">
              <a:lnSpc>
                <a:spcPct val="150000"/>
              </a:lnSpc>
              <a:spcBef>
                <a:spcPts val="0"/>
              </a:spcBef>
              <a:spcAft>
                <a:spcPts val="0"/>
              </a:spcAft>
              <a:buSzPts val="1600"/>
              <a:buAutoNum type="alphaUcPeriod"/>
            </a:pPr>
            <a:r>
              <a:rPr lang="en" sz="1600"/>
              <a:t>nick was the winner?</a:t>
            </a:r>
            <a:endParaRPr sz="1600"/>
          </a:p>
        </p:txBody>
      </p:sp>
      <p:sp>
        <p:nvSpPr>
          <p:cNvPr id="174" name="Google Shape;174;p25">
            <a:hlinkClick action="ppaction://hlinksldjump" r:id="rId4"/>
          </p:cNvPr>
          <p:cNvSpPr/>
          <p:nvPr/>
        </p:nvSpPr>
        <p:spPr>
          <a:xfrm>
            <a:off x="50" y="2355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5">
            <a:hlinkClick action="ppaction://hlinksldjump" r:id="rId5"/>
          </p:cNvPr>
          <p:cNvSpPr/>
          <p:nvPr/>
        </p:nvSpPr>
        <p:spPr>
          <a:xfrm>
            <a:off x="317800" y="3531000"/>
            <a:ext cx="2412900" cy="30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5">
            <a:hlinkClick action="ppaction://hlinksldjump" r:id="rId6"/>
          </p:cNvPr>
          <p:cNvSpPr/>
          <p:nvPr/>
        </p:nvSpPr>
        <p:spPr>
          <a:xfrm>
            <a:off x="353100" y="3990050"/>
            <a:ext cx="2412900" cy="2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5">
            <a:hlinkClick action="ppaction://hlinksldjump" r:id="rId7"/>
          </p:cNvPr>
          <p:cNvSpPr/>
          <p:nvPr/>
        </p:nvSpPr>
        <p:spPr>
          <a:xfrm>
            <a:off x="353100" y="4354900"/>
            <a:ext cx="2412900" cy="2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5">
            <a:hlinkClick action="ppaction://hlinksldjump" r:id="rId8"/>
          </p:cNvPr>
          <p:cNvSpPr/>
          <p:nvPr/>
        </p:nvSpPr>
        <p:spPr>
          <a:xfrm>
            <a:off x="353100" y="4719750"/>
            <a:ext cx="2412900" cy="2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pic>
        <p:nvPicPr>
          <p:cNvPr id="183" name="Google Shape;183;p26"/>
          <p:cNvPicPr preferRelativeResize="0"/>
          <p:nvPr/>
        </p:nvPicPr>
        <p:blipFill>
          <a:blip r:embed="rId4">
            <a:alphaModFix/>
          </a:blip>
          <a:stretch>
            <a:fillRect/>
          </a:stretch>
        </p:blipFill>
        <p:spPr>
          <a:xfrm rot="5400000">
            <a:off x="1469294" y="-1469300"/>
            <a:ext cx="3778175" cy="6716776"/>
          </a:xfrm>
          <a:prstGeom prst="rect">
            <a:avLst/>
          </a:prstGeom>
          <a:noFill/>
          <a:ln>
            <a:noFill/>
          </a:ln>
        </p:spPr>
      </p:pic>
      <p:pic>
        <p:nvPicPr>
          <p:cNvPr id="184" name="Google Shape;184;p26"/>
          <p:cNvPicPr preferRelativeResize="0"/>
          <p:nvPr/>
        </p:nvPicPr>
        <p:blipFill>
          <a:blip r:embed="rId4">
            <a:alphaModFix/>
          </a:blip>
          <a:stretch>
            <a:fillRect/>
          </a:stretch>
        </p:blipFill>
        <p:spPr>
          <a:xfrm rot="5400000">
            <a:off x="3896519" y="-1469300"/>
            <a:ext cx="3778175" cy="6716776"/>
          </a:xfrm>
          <a:prstGeom prst="rect">
            <a:avLst/>
          </a:prstGeom>
          <a:noFill/>
          <a:ln>
            <a:noFill/>
          </a:ln>
        </p:spPr>
      </p:pic>
      <p:sp>
        <p:nvSpPr>
          <p:cNvPr id="185" name="Google Shape;185;p26"/>
          <p:cNvSpPr txBox="1"/>
          <p:nvPr>
            <p:ph type="title"/>
          </p:nvPr>
        </p:nvSpPr>
        <p:spPr>
          <a:xfrm>
            <a:off x="229325" y="4482150"/>
            <a:ext cx="13479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720">
                <a:solidFill>
                  <a:srgbClr val="FFD966"/>
                </a:solidFill>
              </a:rPr>
              <a:t>Try again 4</a:t>
            </a:r>
            <a:endParaRPr sz="1720">
              <a:solidFill>
                <a:srgbClr val="FFD966"/>
              </a:solidFill>
            </a:endParaRPr>
          </a:p>
        </p:txBody>
      </p:sp>
      <p:pic>
        <p:nvPicPr>
          <p:cNvPr id="186" name="Google Shape;186;p26"/>
          <p:cNvPicPr preferRelativeResize="0"/>
          <p:nvPr/>
        </p:nvPicPr>
        <p:blipFill>
          <a:blip r:embed="rId5">
            <a:alphaModFix/>
          </a:blip>
          <a:stretch>
            <a:fillRect/>
          </a:stretch>
        </p:blipFill>
        <p:spPr>
          <a:xfrm>
            <a:off x="2202551" y="945450"/>
            <a:ext cx="3566325" cy="3874024"/>
          </a:xfrm>
          <a:prstGeom prst="rect">
            <a:avLst/>
          </a:prstGeom>
          <a:noFill/>
          <a:ln>
            <a:noFill/>
          </a:ln>
        </p:spPr>
      </p:pic>
      <p:pic>
        <p:nvPicPr>
          <p:cNvPr id="187" name="Google Shape;187;p26"/>
          <p:cNvPicPr preferRelativeResize="0"/>
          <p:nvPr/>
        </p:nvPicPr>
        <p:blipFill>
          <a:blip r:embed="rId6">
            <a:alphaModFix/>
          </a:blip>
          <a:stretch>
            <a:fillRect/>
          </a:stretch>
        </p:blipFill>
        <p:spPr>
          <a:xfrm rot="2035605">
            <a:off x="4437426" y="2219064"/>
            <a:ext cx="1669745" cy="1326794"/>
          </a:xfrm>
          <a:prstGeom prst="rect">
            <a:avLst/>
          </a:prstGeom>
          <a:noFill/>
          <a:ln>
            <a:noFill/>
          </a:ln>
        </p:spPr>
      </p:pic>
      <p:sp>
        <p:nvSpPr>
          <p:cNvPr id="188" name="Google Shape;188;p26"/>
          <p:cNvSpPr/>
          <p:nvPr/>
        </p:nvSpPr>
        <p:spPr>
          <a:xfrm>
            <a:off x="5131750" y="600275"/>
            <a:ext cx="3048300" cy="1506600"/>
          </a:xfrm>
          <a:prstGeom prst="wedgeRoundRectCallout">
            <a:avLst>
              <a:gd fmla="val -60151" name="adj1"/>
              <a:gd fmla="val 40630" name="adj2"/>
              <a:gd fmla="val 0" name="adj3"/>
            </a:avLst>
          </a:prstGeom>
          <a:gradFill>
            <a:gsLst>
              <a:gs pos="0">
                <a:srgbClr val="FFF6DB"/>
              </a:gs>
              <a:gs pos="100000">
                <a:srgbClr val="FAD25C"/>
              </a:gs>
            </a:gsLst>
            <a:lin ang="5400012" scaled="0"/>
          </a:gra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700">
                <a:solidFill>
                  <a:srgbClr val="38761D"/>
                </a:solidFill>
                <a:latin typeface="Sriracha"/>
                <a:ea typeface="Sriracha"/>
                <a:cs typeface="Sriracha"/>
                <a:sym typeface="Sriracha"/>
              </a:rPr>
              <a:t>Aye, and there is a lot of gold here, but it’s not the right kind of gold. Click on the golden butterfly to keep trying.</a:t>
            </a:r>
            <a:endParaRPr b="1" sz="1700">
              <a:solidFill>
                <a:srgbClr val="38761D"/>
              </a:solidFill>
              <a:latin typeface="Sriracha"/>
              <a:ea typeface="Sriracha"/>
              <a:cs typeface="Sriracha"/>
              <a:sym typeface="Sriracha"/>
            </a:endParaRPr>
          </a:p>
        </p:txBody>
      </p:sp>
      <p:sp>
        <p:nvSpPr>
          <p:cNvPr id="189" name="Google Shape;189;p26">
            <a:hlinkClick action="ppaction://hlinksldjump" r:id="rId7"/>
          </p:cNvPr>
          <p:cNvSpPr/>
          <p:nvPr/>
        </p:nvSpPr>
        <p:spPr>
          <a:xfrm>
            <a:off x="125" y="-1177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6">
            <a:hlinkClick action="ppaction://hlinksldjump" r:id="rId8"/>
          </p:cNvPr>
          <p:cNvSpPr/>
          <p:nvPr/>
        </p:nvSpPr>
        <p:spPr>
          <a:xfrm>
            <a:off x="4719800" y="2224550"/>
            <a:ext cx="1212300" cy="102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pic>
        <p:nvPicPr>
          <p:cNvPr id="195" name="Google Shape;195;p27"/>
          <p:cNvPicPr preferRelativeResize="0"/>
          <p:nvPr/>
        </p:nvPicPr>
        <p:blipFill>
          <a:blip r:embed="rId4">
            <a:alphaModFix/>
          </a:blip>
          <a:stretch>
            <a:fillRect/>
          </a:stretch>
        </p:blipFill>
        <p:spPr>
          <a:xfrm rot="5400000">
            <a:off x="1053900" y="-985075"/>
            <a:ext cx="2533025" cy="4503155"/>
          </a:xfrm>
          <a:prstGeom prst="rect">
            <a:avLst/>
          </a:prstGeom>
          <a:noFill/>
          <a:ln>
            <a:noFill/>
          </a:ln>
        </p:spPr>
      </p:pic>
      <p:pic>
        <p:nvPicPr>
          <p:cNvPr id="196" name="Google Shape;196;p27"/>
          <p:cNvPicPr preferRelativeResize="0"/>
          <p:nvPr/>
        </p:nvPicPr>
        <p:blipFill>
          <a:blip r:embed="rId4">
            <a:alphaModFix/>
          </a:blip>
          <a:stretch>
            <a:fillRect/>
          </a:stretch>
        </p:blipFill>
        <p:spPr>
          <a:xfrm rot="5400000">
            <a:off x="5625900" y="-946350"/>
            <a:ext cx="2533025" cy="4503155"/>
          </a:xfrm>
          <a:prstGeom prst="rect">
            <a:avLst/>
          </a:prstGeom>
          <a:noFill/>
          <a:ln>
            <a:noFill/>
          </a:ln>
        </p:spPr>
      </p:pic>
      <p:sp>
        <p:nvSpPr>
          <p:cNvPr id="197" name="Google Shape;197;p27"/>
          <p:cNvSpPr txBox="1"/>
          <p:nvPr>
            <p:ph type="title"/>
          </p:nvPr>
        </p:nvSpPr>
        <p:spPr>
          <a:xfrm>
            <a:off x="2406775" y="4201900"/>
            <a:ext cx="11361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220">
                <a:solidFill>
                  <a:srgbClr val="FFD966"/>
                </a:solidFill>
              </a:rPr>
              <a:t>Correct 4</a:t>
            </a:r>
            <a:endParaRPr sz="1220">
              <a:solidFill>
                <a:srgbClr val="FFD966"/>
              </a:solidFill>
            </a:endParaRPr>
          </a:p>
        </p:txBody>
      </p:sp>
      <p:pic>
        <p:nvPicPr>
          <p:cNvPr id="198" name="Google Shape;198;p27"/>
          <p:cNvPicPr preferRelativeResize="0"/>
          <p:nvPr/>
        </p:nvPicPr>
        <p:blipFill>
          <a:blip r:embed="rId5">
            <a:alphaModFix/>
          </a:blip>
          <a:stretch>
            <a:fillRect/>
          </a:stretch>
        </p:blipFill>
        <p:spPr>
          <a:xfrm>
            <a:off x="3130925" y="1541275"/>
            <a:ext cx="3175250" cy="3449226"/>
          </a:xfrm>
          <a:prstGeom prst="rect">
            <a:avLst/>
          </a:prstGeom>
          <a:noFill/>
          <a:ln>
            <a:noFill/>
          </a:ln>
        </p:spPr>
      </p:pic>
      <p:pic>
        <p:nvPicPr>
          <p:cNvPr id="199" name="Google Shape;199;p27"/>
          <p:cNvPicPr preferRelativeResize="0"/>
          <p:nvPr/>
        </p:nvPicPr>
        <p:blipFill>
          <a:blip r:embed="rId6">
            <a:alphaModFix/>
          </a:blip>
          <a:stretch>
            <a:fillRect/>
          </a:stretch>
        </p:blipFill>
        <p:spPr>
          <a:xfrm>
            <a:off x="632400" y="3703002"/>
            <a:ext cx="1839300" cy="1287500"/>
          </a:xfrm>
          <a:prstGeom prst="rect">
            <a:avLst/>
          </a:prstGeom>
          <a:noFill/>
          <a:ln>
            <a:noFill/>
          </a:ln>
        </p:spPr>
      </p:pic>
      <p:sp>
        <p:nvSpPr>
          <p:cNvPr id="200" name="Google Shape;200;p27"/>
          <p:cNvSpPr/>
          <p:nvPr/>
        </p:nvSpPr>
        <p:spPr>
          <a:xfrm flipH="1">
            <a:off x="1518350" y="425013"/>
            <a:ext cx="2530500" cy="1683000"/>
          </a:xfrm>
          <a:prstGeom prst="wedgeRoundRectCallout">
            <a:avLst>
              <a:gd fmla="val -41630" name="adj1"/>
              <a:gd fmla="val 56999" name="adj2"/>
              <a:gd fmla="val 0" name="adj3"/>
            </a:avLst>
          </a:prstGeom>
          <a:gradFill>
            <a:gsLst>
              <a:gs pos="0">
                <a:srgbClr val="FFF6DB"/>
              </a:gs>
              <a:gs pos="100000">
                <a:srgbClr val="FAD25C"/>
              </a:gs>
            </a:gsLst>
            <a:lin ang="5400012" scaled="0"/>
          </a:gra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700">
                <a:solidFill>
                  <a:srgbClr val="38761D"/>
                </a:solidFill>
                <a:latin typeface="Sriracha"/>
                <a:ea typeface="Sriracha"/>
                <a:cs typeface="Sriracha"/>
                <a:sym typeface="Sriracha"/>
              </a:rPr>
              <a:t>A sight for sore eyes, this is. Ye found more of me gold. Click on the gold bars to keep looking for more.</a:t>
            </a:r>
            <a:endParaRPr b="1" sz="1700">
              <a:solidFill>
                <a:srgbClr val="38761D"/>
              </a:solidFill>
              <a:latin typeface="Sriracha"/>
              <a:ea typeface="Sriracha"/>
              <a:cs typeface="Sriracha"/>
              <a:sym typeface="Sriracha"/>
            </a:endParaRPr>
          </a:p>
        </p:txBody>
      </p:sp>
      <p:sp>
        <p:nvSpPr>
          <p:cNvPr id="201" name="Google Shape;201;p27">
            <a:hlinkClick action="ppaction://hlinksldjump" r:id="rId7"/>
          </p:cNvPr>
          <p:cNvSpPr/>
          <p:nvPr/>
        </p:nvSpPr>
        <p:spPr>
          <a:xfrm>
            <a:off x="-58850" y="0"/>
            <a:ext cx="92028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7">
            <a:hlinkClick action="ppaction://hlinksldjump" r:id="rId8"/>
          </p:cNvPr>
          <p:cNvSpPr/>
          <p:nvPr/>
        </p:nvSpPr>
        <p:spPr>
          <a:xfrm>
            <a:off x="741500" y="3754625"/>
            <a:ext cx="1665300" cy="114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28"/>
          <p:cNvSpPr txBox="1"/>
          <p:nvPr>
            <p:ph type="title"/>
          </p:nvPr>
        </p:nvSpPr>
        <p:spPr>
          <a:xfrm>
            <a:off x="6049800" y="221375"/>
            <a:ext cx="24129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320">
                <a:solidFill>
                  <a:srgbClr val="B6D7A8"/>
                </a:solidFill>
              </a:rPr>
              <a:t>Question 5</a:t>
            </a:r>
            <a:endParaRPr sz="1320">
              <a:solidFill>
                <a:srgbClr val="B6D7A8"/>
              </a:solidFill>
            </a:endParaRPr>
          </a:p>
        </p:txBody>
      </p:sp>
      <p:sp>
        <p:nvSpPr>
          <p:cNvPr id="208" name="Google Shape;208;p28"/>
          <p:cNvSpPr txBox="1"/>
          <p:nvPr/>
        </p:nvSpPr>
        <p:spPr>
          <a:xfrm>
            <a:off x="0" y="3166125"/>
            <a:ext cx="6979500" cy="178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would you rewrite sentence 5 correctly?</a:t>
            </a:r>
            <a:endParaRPr sz="600"/>
          </a:p>
          <a:p>
            <a:pPr indent="0" lvl="0" marL="0" rtl="0" algn="l">
              <a:lnSpc>
                <a:spcPct val="150000"/>
              </a:lnSpc>
              <a:spcBef>
                <a:spcPts val="0"/>
              </a:spcBef>
              <a:spcAft>
                <a:spcPts val="0"/>
              </a:spcAft>
              <a:buNone/>
            </a:pPr>
            <a:r>
              <a:t/>
            </a:r>
            <a:endParaRPr b="1" sz="1200"/>
          </a:p>
          <a:p>
            <a:pPr indent="-304800" lvl="0" marL="457200" rtl="0" algn="l">
              <a:lnSpc>
                <a:spcPct val="200000"/>
              </a:lnSpc>
              <a:spcBef>
                <a:spcPts val="0"/>
              </a:spcBef>
              <a:spcAft>
                <a:spcPts val="0"/>
              </a:spcAft>
              <a:buSzPts val="1200"/>
              <a:buAutoNum type="alphaUcPeriod"/>
            </a:pPr>
            <a:r>
              <a:rPr b="1" lang="en" sz="1200"/>
              <a:t>After the game, both boys went inside to have some snacks and watch television.</a:t>
            </a:r>
            <a:endParaRPr b="1" sz="1200"/>
          </a:p>
          <a:p>
            <a:pPr indent="-304800" lvl="0" marL="457200" rtl="0" algn="l">
              <a:lnSpc>
                <a:spcPct val="200000"/>
              </a:lnSpc>
              <a:spcBef>
                <a:spcPts val="0"/>
              </a:spcBef>
              <a:spcAft>
                <a:spcPts val="0"/>
              </a:spcAft>
              <a:buSzPts val="1200"/>
              <a:buAutoNum type="alphaUcPeriod"/>
            </a:pPr>
            <a:r>
              <a:rPr b="1" lang="en" sz="1200"/>
              <a:t>After the game, both boys went inside to have some snack’s and watch television.</a:t>
            </a:r>
            <a:endParaRPr b="1" sz="1200"/>
          </a:p>
          <a:p>
            <a:pPr indent="-304800" lvl="0" marL="457200" rtl="0" algn="l">
              <a:lnSpc>
                <a:spcPct val="200000"/>
              </a:lnSpc>
              <a:spcBef>
                <a:spcPts val="0"/>
              </a:spcBef>
              <a:spcAft>
                <a:spcPts val="0"/>
              </a:spcAft>
              <a:buSzPts val="1200"/>
              <a:buAutoNum type="alphaUcPeriod"/>
            </a:pPr>
            <a:r>
              <a:rPr b="1" lang="en" sz="1200"/>
              <a:t>after the game,both boys went inside to have some snacks and watch television.</a:t>
            </a:r>
            <a:endParaRPr b="1" sz="1200"/>
          </a:p>
          <a:p>
            <a:pPr indent="-304800" lvl="0" marL="457200" rtl="0" algn="l">
              <a:lnSpc>
                <a:spcPct val="200000"/>
              </a:lnSpc>
              <a:spcBef>
                <a:spcPts val="0"/>
              </a:spcBef>
              <a:spcAft>
                <a:spcPts val="0"/>
              </a:spcAft>
              <a:buSzPts val="1200"/>
              <a:buAutoNum type="alphaUcPeriod"/>
            </a:pPr>
            <a:r>
              <a:rPr b="1" lang="en" sz="1200"/>
              <a:t>After the game, both boy’s went inside to have some snacks and watch television.</a:t>
            </a:r>
            <a:endParaRPr b="1" sz="1200"/>
          </a:p>
          <a:p>
            <a:pPr indent="0" lvl="0" marL="0" rtl="0" algn="l">
              <a:lnSpc>
                <a:spcPct val="150000"/>
              </a:lnSpc>
              <a:spcBef>
                <a:spcPts val="0"/>
              </a:spcBef>
              <a:spcAft>
                <a:spcPts val="0"/>
              </a:spcAft>
              <a:buNone/>
            </a:pPr>
            <a:r>
              <a:t/>
            </a:r>
            <a:endParaRPr sz="1200"/>
          </a:p>
          <a:p>
            <a:pPr indent="0" lvl="0" marL="0" rtl="0" algn="l">
              <a:spcBef>
                <a:spcPts val="0"/>
              </a:spcBef>
              <a:spcAft>
                <a:spcPts val="0"/>
              </a:spcAft>
              <a:buNone/>
            </a:pPr>
            <a:r>
              <a:t/>
            </a:r>
            <a:endParaRPr sz="1500"/>
          </a:p>
        </p:txBody>
      </p:sp>
      <p:sp>
        <p:nvSpPr>
          <p:cNvPr id="209" name="Google Shape;209;p28">
            <a:hlinkClick action="ppaction://hlinksldjump" r:id="rId4"/>
          </p:cNvPr>
          <p:cNvSpPr/>
          <p:nvPr/>
        </p:nvSpPr>
        <p:spPr>
          <a:xfrm>
            <a:off x="5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8">
            <a:hlinkClick action="ppaction://hlinksldjump" r:id="rId5"/>
          </p:cNvPr>
          <p:cNvSpPr/>
          <p:nvPr/>
        </p:nvSpPr>
        <p:spPr>
          <a:xfrm>
            <a:off x="105925" y="3648700"/>
            <a:ext cx="6414600" cy="29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8">
            <a:hlinkClick action="ppaction://hlinksldjump" r:id="rId6"/>
          </p:cNvPr>
          <p:cNvSpPr/>
          <p:nvPr/>
        </p:nvSpPr>
        <p:spPr>
          <a:xfrm>
            <a:off x="105925" y="4110538"/>
            <a:ext cx="6414600" cy="20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8">
            <a:hlinkClick action="ppaction://hlinksldjump" r:id="rId7"/>
          </p:cNvPr>
          <p:cNvSpPr/>
          <p:nvPr/>
        </p:nvSpPr>
        <p:spPr>
          <a:xfrm>
            <a:off x="105925" y="4825100"/>
            <a:ext cx="6414600" cy="20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8">
            <a:hlinkClick action="ppaction://hlinksldjump" r:id="rId8"/>
          </p:cNvPr>
          <p:cNvSpPr/>
          <p:nvPr/>
        </p:nvSpPr>
        <p:spPr>
          <a:xfrm>
            <a:off x="105925" y="4478175"/>
            <a:ext cx="6414600" cy="20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7" name="Shape 217"/>
        <p:cNvGrpSpPr/>
        <p:nvPr/>
      </p:nvGrpSpPr>
      <p:grpSpPr>
        <a:xfrm>
          <a:off x="0" y="0"/>
          <a:ext cx="0" cy="0"/>
          <a:chOff x="0" y="0"/>
          <a:chExt cx="0" cy="0"/>
        </a:xfrm>
      </p:grpSpPr>
      <p:sp>
        <p:nvSpPr>
          <p:cNvPr id="218" name="Google Shape;218;p29"/>
          <p:cNvSpPr txBox="1"/>
          <p:nvPr>
            <p:ph type="title"/>
          </p:nvPr>
        </p:nvSpPr>
        <p:spPr>
          <a:xfrm>
            <a:off x="182225" y="233175"/>
            <a:ext cx="17715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420">
                <a:solidFill>
                  <a:srgbClr val="F1C232"/>
                </a:solidFill>
              </a:rPr>
              <a:t>Try again 5</a:t>
            </a:r>
            <a:endParaRPr sz="1420">
              <a:solidFill>
                <a:srgbClr val="F1C232"/>
              </a:solidFill>
            </a:endParaRPr>
          </a:p>
        </p:txBody>
      </p:sp>
      <p:pic>
        <p:nvPicPr>
          <p:cNvPr id="219" name="Google Shape;219;p29"/>
          <p:cNvPicPr preferRelativeResize="0"/>
          <p:nvPr/>
        </p:nvPicPr>
        <p:blipFill>
          <a:blip r:embed="rId4">
            <a:alphaModFix/>
          </a:blip>
          <a:stretch>
            <a:fillRect/>
          </a:stretch>
        </p:blipFill>
        <p:spPr>
          <a:xfrm>
            <a:off x="182225" y="1904325"/>
            <a:ext cx="2754899" cy="2992601"/>
          </a:xfrm>
          <a:prstGeom prst="rect">
            <a:avLst/>
          </a:prstGeom>
          <a:noFill/>
          <a:ln>
            <a:noFill/>
          </a:ln>
        </p:spPr>
      </p:pic>
      <p:pic>
        <p:nvPicPr>
          <p:cNvPr id="220" name="Google Shape;220;p29"/>
          <p:cNvPicPr preferRelativeResize="0"/>
          <p:nvPr/>
        </p:nvPicPr>
        <p:blipFill>
          <a:blip r:embed="rId5">
            <a:alphaModFix/>
          </a:blip>
          <a:stretch>
            <a:fillRect/>
          </a:stretch>
        </p:blipFill>
        <p:spPr>
          <a:xfrm>
            <a:off x="3286737" y="370750"/>
            <a:ext cx="2570525" cy="2201000"/>
          </a:xfrm>
          <a:prstGeom prst="rect">
            <a:avLst/>
          </a:prstGeom>
          <a:noFill/>
          <a:ln>
            <a:noFill/>
          </a:ln>
        </p:spPr>
      </p:pic>
      <p:sp>
        <p:nvSpPr>
          <p:cNvPr id="221" name="Google Shape;221;p29"/>
          <p:cNvSpPr/>
          <p:nvPr/>
        </p:nvSpPr>
        <p:spPr>
          <a:xfrm>
            <a:off x="94150" y="233175"/>
            <a:ext cx="2754900" cy="1579500"/>
          </a:xfrm>
          <a:prstGeom prst="wedgeRectCallout">
            <a:avLst>
              <a:gd fmla="val -12830" name="adj1"/>
              <a:gd fmla="val 62662" name="adj2"/>
            </a:avLst>
          </a:prstGeom>
          <a:gradFill>
            <a:gsLst>
              <a:gs pos="0">
                <a:srgbClr val="FFF6DB"/>
              </a:gs>
              <a:gs pos="100000">
                <a:srgbClr val="FAD25C"/>
              </a:gs>
            </a:gsLst>
            <a:path path="circle">
              <a:fillToRect b="50%" l="50%" r="50%" t="50%"/>
            </a:path>
            <a:tileRect/>
          </a:gradFill>
          <a:ln cap="flat" cmpd="sng" w="2857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900">
                <a:solidFill>
                  <a:srgbClr val="38761D"/>
                </a:solidFill>
                <a:latin typeface="Sriracha"/>
                <a:ea typeface="Sriracha"/>
                <a:cs typeface="Sriracha"/>
                <a:sym typeface="Sriracha"/>
              </a:rPr>
              <a:t>Aye, this is a golden land for sure, but my gold isn’t here. Click on the sun to keep looking.</a:t>
            </a:r>
            <a:endParaRPr b="1" sz="1900">
              <a:solidFill>
                <a:srgbClr val="38761D"/>
              </a:solidFill>
              <a:latin typeface="Sriracha"/>
              <a:ea typeface="Sriracha"/>
              <a:cs typeface="Sriracha"/>
              <a:sym typeface="Sriracha"/>
            </a:endParaRPr>
          </a:p>
        </p:txBody>
      </p:sp>
      <p:sp>
        <p:nvSpPr>
          <p:cNvPr id="222" name="Google Shape;222;p29">
            <a:hlinkClick action="ppaction://hlinksldjump" r:id="rId6"/>
          </p:cNvPr>
          <p:cNvSpPr/>
          <p:nvPr/>
        </p:nvSpPr>
        <p:spPr>
          <a:xfrm>
            <a:off x="0" y="-23550"/>
            <a:ext cx="9191100" cy="516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9">
            <a:hlinkClick action="ppaction://hlinksldjump" r:id="rId7"/>
          </p:cNvPr>
          <p:cNvSpPr/>
          <p:nvPr/>
        </p:nvSpPr>
        <p:spPr>
          <a:xfrm>
            <a:off x="3848800" y="694425"/>
            <a:ext cx="1506600" cy="1579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30"/>
          <p:cNvSpPr txBox="1"/>
          <p:nvPr>
            <p:ph type="title"/>
          </p:nvPr>
        </p:nvSpPr>
        <p:spPr>
          <a:xfrm>
            <a:off x="311700" y="445025"/>
            <a:ext cx="7359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220">
                <a:solidFill>
                  <a:srgbClr val="F1C232"/>
                </a:solidFill>
              </a:rPr>
              <a:t>Correct 5</a:t>
            </a:r>
            <a:endParaRPr sz="1220">
              <a:solidFill>
                <a:srgbClr val="F1C232"/>
              </a:solidFill>
            </a:endParaRPr>
          </a:p>
        </p:txBody>
      </p:sp>
      <p:pic>
        <p:nvPicPr>
          <p:cNvPr id="229" name="Google Shape;229;p30"/>
          <p:cNvPicPr preferRelativeResize="0"/>
          <p:nvPr/>
        </p:nvPicPr>
        <p:blipFill>
          <a:blip r:embed="rId4">
            <a:alphaModFix/>
          </a:blip>
          <a:stretch>
            <a:fillRect/>
          </a:stretch>
        </p:blipFill>
        <p:spPr>
          <a:xfrm>
            <a:off x="373001" y="1017725"/>
            <a:ext cx="3522874" cy="3826849"/>
          </a:xfrm>
          <a:prstGeom prst="rect">
            <a:avLst/>
          </a:prstGeom>
          <a:noFill/>
          <a:ln>
            <a:noFill/>
          </a:ln>
        </p:spPr>
      </p:pic>
      <p:pic>
        <p:nvPicPr>
          <p:cNvPr id="230" name="Google Shape;230;p30"/>
          <p:cNvPicPr preferRelativeResize="0"/>
          <p:nvPr/>
        </p:nvPicPr>
        <p:blipFill>
          <a:blip r:embed="rId5">
            <a:alphaModFix/>
          </a:blip>
          <a:stretch>
            <a:fillRect/>
          </a:stretch>
        </p:blipFill>
        <p:spPr>
          <a:xfrm>
            <a:off x="4442721" y="2571750"/>
            <a:ext cx="1306275" cy="1306275"/>
          </a:xfrm>
          <a:prstGeom prst="rect">
            <a:avLst/>
          </a:prstGeom>
          <a:noFill/>
          <a:ln>
            <a:noFill/>
          </a:ln>
        </p:spPr>
      </p:pic>
      <p:sp>
        <p:nvSpPr>
          <p:cNvPr id="231" name="Google Shape;231;p30">
            <a:hlinkClick action="ppaction://hlinksldjump" r:id="rId6"/>
          </p:cNvPr>
          <p:cNvSpPr/>
          <p:nvPr/>
        </p:nvSpPr>
        <p:spPr>
          <a:xfrm>
            <a:off x="0" y="0"/>
            <a:ext cx="9144000" cy="5202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0"/>
          <p:cNvSpPr/>
          <p:nvPr/>
        </p:nvSpPr>
        <p:spPr>
          <a:xfrm>
            <a:off x="3248500" y="282475"/>
            <a:ext cx="3522900" cy="1635900"/>
          </a:xfrm>
          <a:prstGeom prst="wedgeRoundRectCallout">
            <a:avLst>
              <a:gd fmla="val -43652" name="adj1"/>
              <a:gd fmla="val 67276" name="adj2"/>
              <a:gd fmla="val 0" name="adj3"/>
            </a:avLst>
          </a:prstGeom>
          <a:gradFill>
            <a:gsLst>
              <a:gs pos="0">
                <a:srgbClr val="FFF6DB"/>
              </a:gs>
              <a:gs pos="100000">
                <a:srgbClr val="FAD25C"/>
              </a:gs>
            </a:gsLst>
            <a:path path="circle">
              <a:fillToRect b="50%" l="50%" r="50%" t="50%"/>
            </a:path>
            <a:tileRect/>
          </a:gradFill>
          <a:ln cap="flat" cmpd="sng" w="2857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38761D"/>
                </a:solidFill>
                <a:latin typeface="Sriracha"/>
                <a:ea typeface="Sriracha"/>
                <a:cs typeface="Sriracha"/>
                <a:sym typeface="Sriracha"/>
              </a:rPr>
              <a:t>Hooray! Ye found more of me gold. Click on the gold coin to keep looking for the rest.</a:t>
            </a:r>
            <a:endParaRPr b="1" sz="2200">
              <a:solidFill>
                <a:srgbClr val="38761D"/>
              </a:solidFill>
              <a:latin typeface="Sriracha"/>
              <a:ea typeface="Sriracha"/>
              <a:cs typeface="Sriracha"/>
              <a:sym typeface="Sriracha"/>
            </a:endParaRPr>
          </a:p>
        </p:txBody>
      </p:sp>
      <p:sp>
        <p:nvSpPr>
          <p:cNvPr id="233" name="Google Shape;233;p30">
            <a:hlinkClick action="ppaction://hlinksldjump" r:id="rId7"/>
          </p:cNvPr>
          <p:cNvSpPr/>
          <p:nvPr/>
        </p:nvSpPr>
        <p:spPr>
          <a:xfrm>
            <a:off x="4418774" y="2660138"/>
            <a:ext cx="1354200" cy="1129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237" name="Shape 237"/>
        <p:cNvGrpSpPr/>
        <p:nvPr/>
      </p:nvGrpSpPr>
      <p:grpSpPr>
        <a:xfrm>
          <a:off x="0" y="0"/>
          <a:ext cx="0" cy="0"/>
          <a:chOff x="0" y="0"/>
          <a:chExt cx="0" cy="0"/>
        </a:xfrm>
      </p:grpSpPr>
      <p:sp>
        <p:nvSpPr>
          <p:cNvPr id="238" name="Google Shape;238;p31"/>
          <p:cNvSpPr txBox="1"/>
          <p:nvPr>
            <p:ph type="title"/>
          </p:nvPr>
        </p:nvSpPr>
        <p:spPr>
          <a:xfrm>
            <a:off x="0" y="4823400"/>
            <a:ext cx="1171200" cy="320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75000"/>
              <a:buNone/>
            </a:pPr>
            <a:r>
              <a:rPr lang="en" sz="1320">
                <a:solidFill>
                  <a:srgbClr val="B6D7A8"/>
                </a:solidFill>
              </a:rPr>
              <a:t>Question 6</a:t>
            </a:r>
            <a:endParaRPr sz="1320">
              <a:solidFill>
                <a:srgbClr val="B6D7A8"/>
              </a:solidFill>
            </a:endParaRPr>
          </a:p>
        </p:txBody>
      </p:sp>
      <p:sp>
        <p:nvSpPr>
          <p:cNvPr id="239" name="Google Shape;239;p31"/>
          <p:cNvSpPr txBox="1"/>
          <p:nvPr>
            <p:ph idx="1" type="body"/>
          </p:nvPr>
        </p:nvSpPr>
        <p:spPr>
          <a:xfrm>
            <a:off x="170475" y="205575"/>
            <a:ext cx="8520600" cy="141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000000"/>
                </a:solidFill>
              </a:rPr>
              <a:t>(1)</a:t>
            </a:r>
            <a:r>
              <a:rPr lang="en">
                <a:solidFill>
                  <a:srgbClr val="000000"/>
                </a:solidFill>
              </a:rPr>
              <a:t>Jim and Jane are brothr and sister. (2)They look alot alike, but they are very different. (3)Jim is quit and artistic. (4)Jane is outgoing and athletic (5)Sometimes they disagree about things, but most days they get along? (6)Jim and Jane are not just brother and sister, they are frends.</a:t>
            </a:r>
            <a:endParaRPr>
              <a:solidFill>
                <a:srgbClr val="000000"/>
              </a:solidFill>
            </a:endParaRPr>
          </a:p>
        </p:txBody>
      </p:sp>
      <p:pic>
        <p:nvPicPr>
          <p:cNvPr id="240" name="Google Shape;240;p31"/>
          <p:cNvPicPr preferRelativeResize="0"/>
          <p:nvPr/>
        </p:nvPicPr>
        <p:blipFill>
          <a:blip r:embed="rId3">
            <a:alphaModFix/>
          </a:blip>
          <a:stretch>
            <a:fillRect/>
          </a:stretch>
        </p:blipFill>
        <p:spPr>
          <a:xfrm>
            <a:off x="5961000" y="1836125"/>
            <a:ext cx="2958552" cy="3213826"/>
          </a:xfrm>
          <a:prstGeom prst="rect">
            <a:avLst/>
          </a:prstGeom>
          <a:noFill/>
          <a:ln>
            <a:noFill/>
          </a:ln>
        </p:spPr>
      </p:pic>
      <p:sp>
        <p:nvSpPr>
          <p:cNvPr id="241" name="Google Shape;241;p31"/>
          <p:cNvSpPr txBox="1"/>
          <p:nvPr/>
        </p:nvSpPr>
        <p:spPr>
          <a:xfrm>
            <a:off x="235375" y="2260138"/>
            <a:ext cx="5873400" cy="23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t>How would you rewrite sentence 1 correctly?</a:t>
            </a:r>
            <a:endParaRPr b="1" sz="1700"/>
          </a:p>
          <a:p>
            <a:pPr indent="0" lvl="0" marL="0" rtl="0" algn="l">
              <a:lnSpc>
                <a:spcPct val="150000"/>
              </a:lnSpc>
              <a:spcBef>
                <a:spcPts val="0"/>
              </a:spcBef>
              <a:spcAft>
                <a:spcPts val="0"/>
              </a:spcAft>
              <a:buNone/>
            </a:pPr>
            <a:r>
              <a:t/>
            </a:r>
            <a:endParaRPr b="1" sz="900"/>
          </a:p>
          <a:p>
            <a:pPr indent="-323850" lvl="0" marL="457200" rtl="0" algn="l">
              <a:lnSpc>
                <a:spcPct val="150000"/>
              </a:lnSpc>
              <a:spcBef>
                <a:spcPts val="0"/>
              </a:spcBef>
              <a:spcAft>
                <a:spcPts val="0"/>
              </a:spcAft>
              <a:buSzPts val="1500"/>
              <a:buAutoNum type="alphaUcPeriod"/>
            </a:pPr>
            <a:r>
              <a:rPr b="1" lang="en" sz="1500"/>
              <a:t>Jim and jane are brother and sister.</a:t>
            </a:r>
            <a:endParaRPr b="1" sz="1500"/>
          </a:p>
          <a:p>
            <a:pPr indent="-323850" lvl="0" marL="457200" rtl="0" algn="l">
              <a:lnSpc>
                <a:spcPct val="150000"/>
              </a:lnSpc>
              <a:spcBef>
                <a:spcPts val="0"/>
              </a:spcBef>
              <a:spcAft>
                <a:spcPts val="0"/>
              </a:spcAft>
              <a:buSzPts val="1500"/>
              <a:buAutoNum type="alphaUcPeriod"/>
            </a:pPr>
            <a:r>
              <a:rPr b="1" lang="en" sz="1500"/>
              <a:t>Jim and Jane are brothr and sistr.</a:t>
            </a:r>
            <a:endParaRPr b="1" sz="1500"/>
          </a:p>
          <a:p>
            <a:pPr indent="-323850" lvl="0" marL="457200" rtl="0" algn="l">
              <a:lnSpc>
                <a:spcPct val="150000"/>
              </a:lnSpc>
              <a:spcBef>
                <a:spcPts val="0"/>
              </a:spcBef>
              <a:spcAft>
                <a:spcPts val="0"/>
              </a:spcAft>
              <a:buSzPts val="1500"/>
              <a:buAutoNum type="alphaUcPeriod"/>
            </a:pPr>
            <a:r>
              <a:rPr b="1" lang="en" sz="1500"/>
              <a:t>Jim and Jane are brother and sister.</a:t>
            </a:r>
            <a:endParaRPr b="1" sz="1500"/>
          </a:p>
          <a:p>
            <a:pPr indent="-323850" lvl="0" marL="457200" rtl="0" algn="l">
              <a:lnSpc>
                <a:spcPct val="150000"/>
              </a:lnSpc>
              <a:spcBef>
                <a:spcPts val="0"/>
              </a:spcBef>
              <a:spcAft>
                <a:spcPts val="0"/>
              </a:spcAft>
              <a:buSzPts val="1500"/>
              <a:buAutoNum type="alphaUcPeriod"/>
            </a:pPr>
            <a:r>
              <a:rPr b="1" lang="en" sz="1500"/>
              <a:t>Jim and Jane are brother and sister</a:t>
            </a:r>
            <a:endParaRPr b="1" sz="1500"/>
          </a:p>
          <a:p>
            <a:pPr indent="0" lvl="0" marL="457200" rtl="0" algn="l">
              <a:spcBef>
                <a:spcPts val="0"/>
              </a:spcBef>
              <a:spcAft>
                <a:spcPts val="0"/>
              </a:spcAft>
              <a:buNone/>
            </a:pPr>
            <a:r>
              <a:t/>
            </a:r>
            <a:endParaRPr b="1" sz="1500"/>
          </a:p>
        </p:txBody>
      </p:sp>
      <p:sp>
        <p:nvSpPr>
          <p:cNvPr id="242" name="Google Shape;242;p31">
            <a:hlinkClick action="ppaction://hlinksldjump" r:id="rId4"/>
          </p:cNvPr>
          <p:cNvSpPr/>
          <p:nvPr/>
        </p:nvSpPr>
        <p:spPr>
          <a:xfrm>
            <a:off x="0" y="17688"/>
            <a:ext cx="9144000" cy="5108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1">
            <a:hlinkClick action="ppaction://hlinksldjump" r:id="rId5"/>
          </p:cNvPr>
          <p:cNvSpPr/>
          <p:nvPr/>
        </p:nvSpPr>
        <p:spPr>
          <a:xfrm>
            <a:off x="364875" y="3483925"/>
            <a:ext cx="3766500" cy="2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1">
            <a:hlinkClick action="ppaction://hlinksldjump" r:id="rId6"/>
          </p:cNvPr>
          <p:cNvSpPr/>
          <p:nvPr/>
        </p:nvSpPr>
        <p:spPr>
          <a:xfrm>
            <a:off x="353100" y="2730650"/>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1">
            <a:hlinkClick action="ppaction://hlinksldjump" r:id="rId7"/>
          </p:cNvPr>
          <p:cNvSpPr/>
          <p:nvPr/>
        </p:nvSpPr>
        <p:spPr>
          <a:xfrm>
            <a:off x="353100" y="3777025"/>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1">
            <a:hlinkClick action="ppaction://hlinksldjump" r:id="rId8"/>
          </p:cNvPr>
          <p:cNvSpPr/>
          <p:nvPr/>
        </p:nvSpPr>
        <p:spPr>
          <a:xfrm>
            <a:off x="353100" y="3107288"/>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sp>
        <p:nvSpPr>
          <p:cNvPr id="251" name="Google Shape;251;p32"/>
          <p:cNvSpPr txBox="1"/>
          <p:nvPr>
            <p:ph type="title"/>
          </p:nvPr>
        </p:nvSpPr>
        <p:spPr>
          <a:xfrm>
            <a:off x="0" y="0"/>
            <a:ext cx="1971600" cy="400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61111"/>
              <a:buNone/>
            </a:pPr>
            <a:r>
              <a:rPr lang="en" sz="1620">
                <a:solidFill>
                  <a:srgbClr val="990000"/>
                </a:solidFill>
              </a:rPr>
              <a:t>Try again 6</a:t>
            </a:r>
            <a:endParaRPr sz="1620">
              <a:solidFill>
                <a:srgbClr val="990000"/>
              </a:solidFill>
            </a:endParaRPr>
          </a:p>
        </p:txBody>
      </p:sp>
      <p:pic>
        <p:nvPicPr>
          <p:cNvPr id="252" name="Google Shape;252;p32"/>
          <p:cNvPicPr preferRelativeResize="0"/>
          <p:nvPr/>
        </p:nvPicPr>
        <p:blipFill>
          <a:blip r:embed="rId4">
            <a:alphaModFix/>
          </a:blip>
          <a:stretch>
            <a:fillRect/>
          </a:stretch>
        </p:blipFill>
        <p:spPr>
          <a:xfrm>
            <a:off x="5774575" y="1408950"/>
            <a:ext cx="2852825" cy="3098976"/>
          </a:xfrm>
          <a:prstGeom prst="rect">
            <a:avLst/>
          </a:prstGeom>
          <a:noFill/>
          <a:ln>
            <a:noFill/>
          </a:ln>
        </p:spPr>
      </p:pic>
      <p:sp>
        <p:nvSpPr>
          <p:cNvPr id="253" name="Google Shape;253;p32"/>
          <p:cNvSpPr/>
          <p:nvPr/>
        </p:nvSpPr>
        <p:spPr>
          <a:xfrm flipH="1">
            <a:off x="4060650" y="153000"/>
            <a:ext cx="2648400" cy="1859700"/>
          </a:xfrm>
          <a:prstGeom prst="wedgeRoundRectCallout">
            <a:avLst>
              <a:gd fmla="val -43329" name="adj1"/>
              <a:gd fmla="val 56328" name="adj2"/>
              <a:gd fmla="val 0" name="adj3"/>
            </a:avLst>
          </a:prstGeom>
          <a:gradFill>
            <a:gsLst>
              <a:gs pos="0">
                <a:srgbClr val="D4E5F5"/>
              </a:gs>
              <a:gs pos="100000">
                <a:srgbClr val="70A4D5"/>
              </a:gs>
            </a:gsLst>
            <a:lin ang="5400012" scaled="0"/>
          </a:grad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rgbClr val="38761D"/>
                </a:solidFill>
                <a:latin typeface="Sriracha"/>
                <a:ea typeface="Sriracha"/>
                <a:cs typeface="Sriracha"/>
                <a:sym typeface="Sriracha"/>
              </a:rPr>
              <a:t>I’m still lookin’ for the rest of me gold, but it’s not here. Keep looking. Click on me gnome friend to try again. </a:t>
            </a:r>
            <a:endParaRPr b="1" sz="1800">
              <a:solidFill>
                <a:srgbClr val="38761D"/>
              </a:solidFill>
              <a:latin typeface="Sriracha"/>
              <a:ea typeface="Sriracha"/>
              <a:cs typeface="Sriracha"/>
              <a:sym typeface="Sriracha"/>
            </a:endParaRPr>
          </a:p>
        </p:txBody>
      </p:sp>
      <p:pic>
        <p:nvPicPr>
          <p:cNvPr id="254" name="Google Shape;254;p32"/>
          <p:cNvPicPr preferRelativeResize="0"/>
          <p:nvPr/>
        </p:nvPicPr>
        <p:blipFill>
          <a:blip r:embed="rId5">
            <a:alphaModFix/>
          </a:blip>
          <a:stretch>
            <a:fillRect/>
          </a:stretch>
        </p:blipFill>
        <p:spPr>
          <a:xfrm>
            <a:off x="81775" y="835075"/>
            <a:ext cx="3755850" cy="3755850"/>
          </a:xfrm>
          <a:prstGeom prst="rect">
            <a:avLst/>
          </a:prstGeom>
          <a:noFill/>
          <a:ln>
            <a:noFill/>
          </a:ln>
        </p:spPr>
      </p:pic>
      <p:sp>
        <p:nvSpPr>
          <p:cNvPr id="255" name="Google Shape;255;p32">
            <a:hlinkClick action="ppaction://hlinksldjump" r:id="rId6"/>
          </p:cNvPr>
          <p:cNvSpPr/>
          <p:nvPr/>
        </p:nvSpPr>
        <p:spPr>
          <a:xfrm>
            <a:off x="11775" y="-58850"/>
            <a:ext cx="9144000" cy="5202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2">
            <a:hlinkClick action="ppaction://hlinksldjump" r:id="rId7"/>
          </p:cNvPr>
          <p:cNvSpPr/>
          <p:nvPr/>
        </p:nvSpPr>
        <p:spPr>
          <a:xfrm>
            <a:off x="506150" y="529675"/>
            <a:ext cx="3166200" cy="3755700"/>
          </a:xfrm>
          <a:prstGeom prst="triangle">
            <a:avLst>
              <a:gd fmla="val 50000"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0" name="Shape 260"/>
        <p:cNvGrpSpPr/>
        <p:nvPr/>
      </p:nvGrpSpPr>
      <p:grpSpPr>
        <a:xfrm>
          <a:off x="0" y="0"/>
          <a:ext cx="0" cy="0"/>
          <a:chOff x="0" y="0"/>
          <a:chExt cx="0" cy="0"/>
        </a:xfrm>
      </p:grpSpPr>
      <p:sp>
        <p:nvSpPr>
          <p:cNvPr id="261" name="Google Shape;261;p33"/>
          <p:cNvSpPr txBox="1"/>
          <p:nvPr>
            <p:ph type="title"/>
          </p:nvPr>
        </p:nvSpPr>
        <p:spPr>
          <a:xfrm>
            <a:off x="0" y="0"/>
            <a:ext cx="13362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720">
                <a:solidFill>
                  <a:srgbClr val="990000"/>
                </a:solidFill>
              </a:rPr>
              <a:t>Correct 6</a:t>
            </a:r>
            <a:endParaRPr sz="1720">
              <a:solidFill>
                <a:srgbClr val="990000"/>
              </a:solidFill>
            </a:endParaRPr>
          </a:p>
        </p:txBody>
      </p:sp>
      <p:pic>
        <p:nvPicPr>
          <p:cNvPr id="262" name="Google Shape;262;p33"/>
          <p:cNvPicPr preferRelativeResize="0"/>
          <p:nvPr/>
        </p:nvPicPr>
        <p:blipFill>
          <a:blip r:embed="rId4">
            <a:alphaModFix/>
          </a:blip>
          <a:stretch>
            <a:fillRect/>
          </a:stretch>
        </p:blipFill>
        <p:spPr>
          <a:xfrm>
            <a:off x="5774575" y="1408950"/>
            <a:ext cx="2852825" cy="3098976"/>
          </a:xfrm>
          <a:prstGeom prst="rect">
            <a:avLst/>
          </a:prstGeom>
          <a:noFill/>
          <a:ln>
            <a:noFill/>
          </a:ln>
        </p:spPr>
      </p:pic>
      <p:sp>
        <p:nvSpPr>
          <p:cNvPr id="263" name="Google Shape;263;p33"/>
          <p:cNvSpPr/>
          <p:nvPr/>
        </p:nvSpPr>
        <p:spPr>
          <a:xfrm flipH="1">
            <a:off x="4571950" y="82375"/>
            <a:ext cx="2454900" cy="1789200"/>
          </a:xfrm>
          <a:prstGeom prst="wedgeRoundRectCallout">
            <a:avLst>
              <a:gd fmla="val -31670" name="adj1"/>
              <a:gd fmla="val 63148" name="adj2"/>
              <a:gd fmla="val 0" name="adj3"/>
            </a:avLst>
          </a:prstGeom>
          <a:gradFill>
            <a:gsLst>
              <a:gs pos="0">
                <a:srgbClr val="DFE9FB"/>
              </a:gs>
              <a:gs pos="100000">
                <a:srgbClr val="6E9BE7"/>
              </a:gs>
            </a:gsLst>
            <a:path path="circle">
              <a:fillToRect b="50%" l="50%" r="50%" t="50%"/>
            </a:path>
            <a:tileRect/>
          </a:grad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38761D"/>
                </a:solidFill>
              </a:rPr>
              <a:t>Howya! There’s more of me gold? Click on the gold to save it then pull your socks up and keep looking for the rest.</a:t>
            </a:r>
            <a:endParaRPr b="1" sz="1600">
              <a:solidFill>
                <a:srgbClr val="38761D"/>
              </a:solidFill>
            </a:endParaRPr>
          </a:p>
        </p:txBody>
      </p:sp>
      <p:pic>
        <p:nvPicPr>
          <p:cNvPr id="264" name="Google Shape;264;p33"/>
          <p:cNvPicPr preferRelativeResize="0"/>
          <p:nvPr/>
        </p:nvPicPr>
        <p:blipFill>
          <a:blip r:embed="rId5">
            <a:alphaModFix/>
          </a:blip>
          <a:stretch>
            <a:fillRect/>
          </a:stretch>
        </p:blipFill>
        <p:spPr>
          <a:xfrm>
            <a:off x="270075" y="658525"/>
            <a:ext cx="3284451" cy="3284451"/>
          </a:xfrm>
          <a:prstGeom prst="rect">
            <a:avLst/>
          </a:prstGeom>
          <a:noFill/>
          <a:ln>
            <a:noFill/>
          </a:ln>
        </p:spPr>
      </p:pic>
      <p:pic>
        <p:nvPicPr>
          <p:cNvPr id="265" name="Google Shape;265;p33"/>
          <p:cNvPicPr preferRelativeResize="0"/>
          <p:nvPr/>
        </p:nvPicPr>
        <p:blipFill>
          <a:blip r:embed="rId6">
            <a:alphaModFix/>
          </a:blip>
          <a:stretch>
            <a:fillRect/>
          </a:stretch>
        </p:blipFill>
        <p:spPr>
          <a:xfrm>
            <a:off x="564300" y="2459300"/>
            <a:ext cx="2990225" cy="2990225"/>
          </a:xfrm>
          <a:prstGeom prst="rect">
            <a:avLst/>
          </a:prstGeom>
          <a:noFill/>
          <a:ln>
            <a:noFill/>
          </a:ln>
        </p:spPr>
      </p:pic>
      <p:sp>
        <p:nvSpPr>
          <p:cNvPr id="266" name="Google Shape;266;p33">
            <a:hlinkClick action="ppaction://hlinksldjump" r:id="rId7"/>
          </p:cNvPr>
          <p:cNvSpPr/>
          <p:nvPr/>
        </p:nvSpPr>
        <p:spPr>
          <a:xfrm>
            <a:off x="25" y="3530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3">
            <a:hlinkClick action="ppaction://hlinksldjump" r:id="rId8"/>
          </p:cNvPr>
          <p:cNvSpPr/>
          <p:nvPr/>
        </p:nvSpPr>
        <p:spPr>
          <a:xfrm>
            <a:off x="647350" y="3695775"/>
            <a:ext cx="2852700" cy="49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271" name="Shape 271"/>
        <p:cNvGrpSpPr/>
        <p:nvPr/>
      </p:nvGrpSpPr>
      <p:grpSpPr>
        <a:xfrm>
          <a:off x="0" y="0"/>
          <a:ext cx="0" cy="0"/>
          <a:chOff x="0" y="0"/>
          <a:chExt cx="0" cy="0"/>
        </a:xfrm>
      </p:grpSpPr>
      <p:sp>
        <p:nvSpPr>
          <p:cNvPr id="272" name="Google Shape;272;p34"/>
          <p:cNvSpPr txBox="1"/>
          <p:nvPr>
            <p:ph type="title"/>
          </p:nvPr>
        </p:nvSpPr>
        <p:spPr>
          <a:xfrm>
            <a:off x="0" y="4823400"/>
            <a:ext cx="1171200" cy="320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75000"/>
              <a:buNone/>
            </a:pPr>
            <a:r>
              <a:rPr lang="en" sz="1320">
                <a:solidFill>
                  <a:srgbClr val="B6D7A8"/>
                </a:solidFill>
              </a:rPr>
              <a:t>Question 7</a:t>
            </a:r>
            <a:endParaRPr sz="1320">
              <a:solidFill>
                <a:srgbClr val="B6D7A8"/>
              </a:solidFill>
            </a:endParaRPr>
          </a:p>
        </p:txBody>
      </p:sp>
      <p:sp>
        <p:nvSpPr>
          <p:cNvPr id="273" name="Google Shape;273;p34"/>
          <p:cNvSpPr txBox="1"/>
          <p:nvPr>
            <p:ph idx="1" type="body"/>
          </p:nvPr>
        </p:nvSpPr>
        <p:spPr>
          <a:xfrm>
            <a:off x="170475" y="205575"/>
            <a:ext cx="8520600" cy="141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000000"/>
                </a:solidFill>
              </a:rPr>
              <a:t>(1)Jim and Jane are brothr and sister. (2)They look alot alike, but they are very different. (3)Jim is quit and artistic. (4)Jane is outgoing and athletic (5)Sometimes they disagree about things, but most days they get along? (6)Jim and Jane are not just brother and sister, they are frends.</a:t>
            </a:r>
            <a:endParaRPr>
              <a:solidFill>
                <a:srgbClr val="000000"/>
              </a:solidFill>
            </a:endParaRPr>
          </a:p>
        </p:txBody>
      </p:sp>
      <p:pic>
        <p:nvPicPr>
          <p:cNvPr id="274" name="Google Shape;274;p34"/>
          <p:cNvPicPr preferRelativeResize="0"/>
          <p:nvPr/>
        </p:nvPicPr>
        <p:blipFill>
          <a:blip r:embed="rId3">
            <a:alphaModFix/>
          </a:blip>
          <a:stretch>
            <a:fillRect/>
          </a:stretch>
        </p:blipFill>
        <p:spPr>
          <a:xfrm>
            <a:off x="5961000" y="1836125"/>
            <a:ext cx="2958552" cy="3213826"/>
          </a:xfrm>
          <a:prstGeom prst="rect">
            <a:avLst/>
          </a:prstGeom>
          <a:noFill/>
          <a:ln>
            <a:noFill/>
          </a:ln>
        </p:spPr>
      </p:pic>
      <p:sp>
        <p:nvSpPr>
          <p:cNvPr id="275" name="Google Shape;275;p34">
            <a:hlinkClick action="ppaction://hlinksldjump" r:id="rId4"/>
          </p:cNvPr>
          <p:cNvSpPr/>
          <p:nvPr/>
        </p:nvSpPr>
        <p:spPr>
          <a:xfrm>
            <a:off x="364875" y="3483925"/>
            <a:ext cx="3766500" cy="2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4">
            <a:hlinkClick action="ppaction://hlinksldjump" r:id="rId5"/>
          </p:cNvPr>
          <p:cNvSpPr/>
          <p:nvPr/>
        </p:nvSpPr>
        <p:spPr>
          <a:xfrm>
            <a:off x="353100" y="2730650"/>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4">
            <a:hlinkClick action="ppaction://hlinksldjump" r:id="rId6"/>
          </p:cNvPr>
          <p:cNvSpPr/>
          <p:nvPr/>
        </p:nvSpPr>
        <p:spPr>
          <a:xfrm>
            <a:off x="353100" y="3777025"/>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4"/>
          <p:cNvSpPr txBox="1"/>
          <p:nvPr/>
        </p:nvSpPr>
        <p:spPr>
          <a:xfrm>
            <a:off x="223625" y="1824350"/>
            <a:ext cx="5685000" cy="29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How would you write sentence 2 correctly?</a:t>
            </a:r>
            <a:endParaRPr sz="900"/>
          </a:p>
          <a:p>
            <a:pPr indent="0" lvl="0" marL="0" rtl="0" algn="l">
              <a:spcBef>
                <a:spcPts val="0"/>
              </a:spcBef>
              <a:spcAft>
                <a:spcPts val="0"/>
              </a:spcAft>
              <a:buNone/>
            </a:pPr>
            <a:r>
              <a:t/>
            </a:r>
            <a:endParaRPr sz="900"/>
          </a:p>
          <a:p>
            <a:pPr indent="0" lvl="0" marL="0" rtl="0" algn="l">
              <a:lnSpc>
                <a:spcPct val="150000"/>
              </a:lnSpc>
              <a:spcBef>
                <a:spcPts val="0"/>
              </a:spcBef>
              <a:spcAft>
                <a:spcPts val="0"/>
              </a:spcAft>
              <a:buNone/>
            </a:pPr>
            <a:r>
              <a:t/>
            </a:r>
            <a:endParaRPr sz="1700"/>
          </a:p>
          <a:p>
            <a:pPr indent="-336550" lvl="0" marL="457200" rtl="0" algn="l">
              <a:lnSpc>
                <a:spcPct val="150000"/>
              </a:lnSpc>
              <a:spcBef>
                <a:spcPts val="0"/>
              </a:spcBef>
              <a:spcAft>
                <a:spcPts val="0"/>
              </a:spcAft>
              <a:buSzPts val="1700"/>
              <a:buAutoNum type="alphaUcPeriod"/>
            </a:pPr>
            <a:r>
              <a:rPr lang="en" sz="1700"/>
              <a:t>Thay look alot alike, but they are very different.</a:t>
            </a:r>
            <a:endParaRPr sz="1700"/>
          </a:p>
          <a:p>
            <a:pPr indent="-336550" lvl="0" marL="457200" rtl="0" algn="l">
              <a:lnSpc>
                <a:spcPct val="150000"/>
              </a:lnSpc>
              <a:spcBef>
                <a:spcPts val="0"/>
              </a:spcBef>
              <a:spcAft>
                <a:spcPts val="0"/>
              </a:spcAft>
              <a:buSzPts val="1700"/>
              <a:buAutoNum type="alphaUcPeriod"/>
            </a:pPr>
            <a:r>
              <a:rPr lang="en" sz="1700"/>
              <a:t>They look alot a like, but they are very different.</a:t>
            </a:r>
            <a:endParaRPr sz="1700"/>
          </a:p>
          <a:p>
            <a:pPr indent="-336550" lvl="0" marL="457200" rtl="0" algn="l">
              <a:lnSpc>
                <a:spcPct val="150000"/>
              </a:lnSpc>
              <a:spcBef>
                <a:spcPts val="0"/>
              </a:spcBef>
              <a:spcAft>
                <a:spcPts val="0"/>
              </a:spcAft>
              <a:buSzPts val="1700"/>
              <a:buAutoNum type="alphaUcPeriod"/>
            </a:pPr>
            <a:r>
              <a:rPr lang="en" sz="1700"/>
              <a:t>They look alot alike but they are very different.</a:t>
            </a:r>
            <a:endParaRPr sz="1700"/>
          </a:p>
          <a:p>
            <a:pPr indent="-336550" lvl="0" marL="457200" rtl="0" algn="l">
              <a:lnSpc>
                <a:spcPct val="150000"/>
              </a:lnSpc>
              <a:spcBef>
                <a:spcPts val="0"/>
              </a:spcBef>
              <a:spcAft>
                <a:spcPts val="0"/>
              </a:spcAft>
              <a:buSzPts val="1700"/>
              <a:buAutoNum type="alphaUcPeriod"/>
            </a:pPr>
            <a:r>
              <a:rPr lang="en" sz="1700"/>
              <a:t>They look a lot alike, but they are very different.</a:t>
            </a:r>
            <a:endParaRPr sz="1700"/>
          </a:p>
          <a:p>
            <a:pPr indent="0" lvl="0" marL="0" rtl="0" algn="l">
              <a:spcBef>
                <a:spcPts val="0"/>
              </a:spcBef>
              <a:spcAft>
                <a:spcPts val="0"/>
              </a:spcAft>
              <a:buNone/>
            </a:pPr>
            <a:r>
              <a:t/>
            </a:r>
            <a:endParaRPr sz="600"/>
          </a:p>
          <a:p>
            <a:pPr indent="0" lvl="0" marL="0" rtl="0" algn="l">
              <a:spcBef>
                <a:spcPts val="0"/>
              </a:spcBef>
              <a:spcAft>
                <a:spcPts val="0"/>
              </a:spcAft>
              <a:buNone/>
            </a:pPr>
            <a:r>
              <a:t/>
            </a:r>
            <a:endParaRPr sz="600"/>
          </a:p>
          <a:p>
            <a:pPr indent="0" lvl="0" marL="0" rtl="0" algn="l">
              <a:spcBef>
                <a:spcPts val="0"/>
              </a:spcBef>
              <a:spcAft>
                <a:spcPts val="0"/>
              </a:spcAft>
              <a:buNone/>
            </a:pPr>
            <a:r>
              <a:t/>
            </a:r>
            <a:endParaRPr sz="1100"/>
          </a:p>
        </p:txBody>
      </p:sp>
      <p:sp>
        <p:nvSpPr>
          <p:cNvPr id="279" name="Google Shape;279;p34">
            <a:hlinkClick action="ppaction://hlinksldjump" r:id="rId7"/>
          </p:cNvPr>
          <p:cNvSpPr/>
          <p:nvPr/>
        </p:nvSpPr>
        <p:spPr>
          <a:xfrm>
            <a:off x="0"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4">
            <a:hlinkClick action="ppaction://hlinksldjump" r:id="rId8"/>
          </p:cNvPr>
          <p:cNvSpPr/>
          <p:nvPr/>
        </p:nvSpPr>
        <p:spPr>
          <a:xfrm>
            <a:off x="329550" y="3895875"/>
            <a:ext cx="49551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4">
            <a:hlinkClick action="ppaction://hlinksldjump" r:id="rId9"/>
          </p:cNvPr>
          <p:cNvSpPr/>
          <p:nvPr/>
        </p:nvSpPr>
        <p:spPr>
          <a:xfrm>
            <a:off x="294250" y="2695325"/>
            <a:ext cx="4955100" cy="27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4">
            <a:hlinkClick action="ppaction://hlinksldjump" r:id="rId10"/>
          </p:cNvPr>
          <p:cNvSpPr/>
          <p:nvPr/>
        </p:nvSpPr>
        <p:spPr>
          <a:xfrm>
            <a:off x="294250" y="3089625"/>
            <a:ext cx="4955100" cy="27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4">
            <a:hlinkClick action="ppaction://hlinksldjump" r:id="rId11"/>
          </p:cNvPr>
          <p:cNvSpPr/>
          <p:nvPr/>
        </p:nvSpPr>
        <p:spPr>
          <a:xfrm>
            <a:off x="329550" y="3492750"/>
            <a:ext cx="4955100" cy="27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7" name="Shape 287"/>
        <p:cNvGrpSpPr/>
        <p:nvPr/>
      </p:nvGrpSpPr>
      <p:grpSpPr>
        <a:xfrm>
          <a:off x="0" y="0"/>
          <a:ext cx="0" cy="0"/>
          <a:chOff x="0" y="0"/>
          <a:chExt cx="0" cy="0"/>
        </a:xfrm>
      </p:grpSpPr>
      <p:sp>
        <p:nvSpPr>
          <p:cNvPr id="288" name="Google Shape;288;p35"/>
          <p:cNvSpPr txBox="1"/>
          <p:nvPr>
            <p:ph type="title"/>
          </p:nvPr>
        </p:nvSpPr>
        <p:spPr>
          <a:xfrm>
            <a:off x="64525" y="4507925"/>
            <a:ext cx="19011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900">
                <a:solidFill>
                  <a:srgbClr val="93C47D"/>
                </a:solidFill>
              </a:rPr>
              <a:t>Try again 7</a:t>
            </a:r>
            <a:endParaRPr sz="900">
              <a:solidFill>
                <a:srgbClr val="93C47D"/>
              </a:solidFill>
            </a:endParaRPr>
          </a:p>
        </p:txBody>
      </p:sp>
      <p:pic>
        <p:nvPicPr>
          <p:cNvPr id="289" name="Google Shape;289;p35"/>
          <p:cNvPicPr preferRelativeResize="0"/>
          <p:nvPr/>
        </p:nvPicPr>
        <p:blipFill>
          <a:blip r:embed="rId4">
            <a:alphaModFix/>
          </a:blip>
          <a:stretch>
            <a:fillRect/>
          </a:stretch>
        </p:blipFill>
        <p:spPr>
          <a:xfrm>
            <a:off x="242650" y="1863950"/>
            <a:ext cx="2852825" cy="3098976"/>
          </a:xfrm>
          <a:prstGeom prst="rect">
            <a:avLst/>
          </a:prstGeom>
          <a:noFill/>
          <a:ln>
            <a:noFill/>
          </a:ln>
        </p:spPr>
      </p:pic>
      <p:sp>
        <p:nvSpPr>
          <p:cNvPr id="290" name="Google Shape;290;p35"/>
          <p:cNvSpPr/>
          <p:nvPr/>
        </p:nvSpPr>
        <p:spPr>
          <a:xfrm>
            <a:off x="1530100" y="353100"/>
            <a:ext cx="2630100" cy="1400700"/>
          </a:xfrm>
          <a:prstGeom prst="wedgeRoundRectCallout">
            <a:avLst>
              <a:gd fmla="val -29414" name="adj1"/>
              <a:gd fmla="val 63440" name="adj2"/>
              <a:gd fmla="val 0" name="adj3"/>
            </a:avLst>
          </a:prstGeom>
          <a:gradFill>
            <a:gsLst>
              <a:gs pos="0">
                <a:srgbClr val="D4E5F5"/>
              </a:gs>
              <a:gs pos="100000">
                <a:srgbClr val="70A4D5"/>
              </a:gs>
            </a:gsLst>
            <a:lin ang="5400012" scaled="0"/>
          </a:grad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700">
                <a:solidFill>
                  <a:srgbClr val="38761D"/>
                </a:solidFill>
                <a:latin typeface="Sriracha"/>
                <a:ea typeface="Sriracha"/>
                <a:cs typeface="Sriracha"/>
                <a:sym typeface="Sriracha"/>
              </a:rPr>
              <a:t>What a lovely castle you’ve found, but, alas, still no gold. Click on the castle to try again.</a:t>
            </a:r>
            <a:endParaRPr b="1" sz="1700">
              <a:solidFill>
                <a:srgbClr val="38761D"/>
              </a:solidFill>
              <a:latin typeface="Sriracha"/>
              <a:ea typeface="Sriracha"/>
              <a:cs typeface="Sriracha"/>
              <a:sym typeface="Sriracha"/>
            </a:endParaRPr>
          </a:p>
        </p:txBody>
      </p:sp>
      <p:sp>
        <p:nvSpPr>
          <p:cNvPr id="291" name="Google Shape;291;p35">
            <a:hlinkClick action="ppaction://hlinksldjump" r:id="rId5"/>
          </p:cNvPr>
          <p:cNvSpPr/>
          <p:nvPr/>
        </p:nvSpPr>
        <p:spPr>
          <a:xfrm>
            <a:off x="-100" y="1177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5">
            <a:hlinkClick action="ppaction://hlinksldjump" r:id="rId6"/>
          </p:cNvPr>
          <p:cNvSpPr/>
          <p:nvPr/>
        </p:nvSpPr>
        <p:spPr>
          <a:xfrm>
            <a:off x="4908100" y="1282950"/>
            <a:ext cx="1424100" cy="151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sp>
        <p:nvSpPr>
          <p:cNvPr id="297" name="Google Shape;297;p36"/>
          <p:cNvSpPr txBox="1"/>
          <p:nvPr>
            <p:ph type="title"/>
          </p:nvPr>
        </p:nvSpPr>
        <p:spPr>
          <a:xfrm>
            <a:off x="264600" y="4435050"/>
            <a:ext cx="9360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320">
                <a:solidFill>
                  <a:srgbClr val="6AA84F"/>
                </a:solidFill>
              </a:rPr>
              <a:t>Correct 7</a:t>
            </a:r>
            <a:endParaRPr sz="1320">
              <a:solidFill>
                <a:srgbClr val="6AA84F"/>
              </a:solidFill>
            </a:endParaRPr>
          </a:p>
        </p:txBody>
      </p:sp>
      <p:pic>
        <p:nvPicPr>
          <p:cNvPr id="298" name="Google Shape;298;p36"/>
          <p:cNvPicPr preferRelativeResize="0"/>
          <p:nvPr/>
        </p:nvPicPr>
        <p:blipFill>
          <a:blip r:embed="rId4">
            <a:alphaModFix/>
          </a:blip>
          <a:stretch>
            <a:fillRect/>
          </a:stretch>
        </p:blipFill>
        <p:spPr>
          <a:xfrm>
            <a:off x="952750" y="1880100"/>
            <a:ext cx="2684175" cy="2915774"/>
          </a:xfrm>
          <a:prstGeom prst="rect">
            <a:avLst/>
          </a:prstGeom>
          <a:noFill/>
          <a:ln>
            <a:noFill/>
          </a:ln>
        </p:spPr>
      </p:pic>
      <p:pic>
        <p:nvPicPr>
          <p:cNvPr id="299" name="Google Shape;299;p36"/>
          <p:cNvPicPr preferRelativeResize="0"/>
          <p:nvPr/>
        </p:nvPicPr>
        <p:blipFill>
          <a:blip r:embed="rId5">
            <a:alphaModFix/>
          </a:blip>
          <a:stretch>
            <a:fillRect/>
          </a:stretch>
        </p:blipFill>
        <p:spPr>
          <a:xfrm>
            <a:off x="4572000" y="4268825"/>
            <a:ext cx="1489800" cy="738925"/>
          </a:xfrm>
          <a:prstGeom prst="rect">
            <a:avLst/>
          </a:prstGeom>
          <a:noFill/>
          <a:ln>
            <a:noFill/>
          </a:ln>
        </p:spPr>
      </p:pic>
      <p:sp>
        <p:nvSpPr>
          <p:cNvPr id="300" name="Google Shape;300;p36">
            <a:hlinkClick action="ppaction://hlinksldjump" r:id="rId6"/>
          </p:cNvPr>
          <p:cNvSpPr/>
          <p:nvPr/>
        </p:nvSpPr>
        <p:spPr>
          <a:xfrm>
            <a:off x="0" y="35300"/>
            <a:ext cx="9202800" cy="5108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6">
            <a:hlinkClick action="ppaction://hlinksldjump" r:id="rId7"/>
          </p:cNvPr>
          <p:cNvSpPr/>
          <p:nvPr/>
        </p:nvSpPr>
        <p:spPr>
          <a:xfrm>
            <a:off x="4590300" y="4248975"/>
            <a:ext cx="1489800" cy="73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305" name="Shape 305"/>
        <p:cNvGrpSpPr/>
        <p:nvPr/>
      </p:nvGrpSpPr>
      <p:grpSpPr>
        <a:xfrm>
          <a:off x="0" y="0"/>
          <a:ext cx="0" cy="0"/>
          <a:chOff x="0" y="0"/>
          <a:chExt cx="0" cy="0"/>
        </a:xfrm>
      </p:grpSpPr>
      <p:sp>
        <p:nvSpPr>
          <p:cNvPr id="306" name="Google Shape;306;p37"/>
          <p:cNvSpPr txBox="1"/>
          <p:nvPr>
            <p:ph type="title"/>
          </p:nvPr>
        </p:nvSpPr>
        <p:spPr>
          <a:xfrm>
            <a:off x="0" y="4823400"/>
            <a:ext cx="1171200" cy="320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75000"/>
              <a:buNone/>
            </a:pPr>
            <a:r>
              <a:rPr lang="en" sz="1320">
                <a:solidFill>
                  <a:srgbClr val="B6D7A8"/>
                </a:solidFill>
              </a:rPr>
              <a:t>Question 8</a:t>
            </a:r>
            <a:endParaRPr sz="1320">
              <a:solidFill>
                <a:srgbClr val="B6D7A8"/>
              </a:solidFill>
            </a:endParaRPr>
          </a:p>
        </p:txBody>
      </p:sp>
      <p:sp>
        <p:nvSpPr>
          <p:cNvPr id="307" name="Google Shape;307;p37"/>
          <p:cNvSpPr txBox="1"/>
          <p:nvPr>
            <p:ph idx="1" type="body"/>
          </p:nvPr>
        </p:nvSpPr>
        <p:spPr>
          <a:xfrm>
            <a:off x="170475" y="205575"/>
            <a:ext cx="8520600" cy="141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000000"/>
                </a:solidFill>
              </a:rPr>
              <a:t>(1)Jim and Jane are brothr and sister. (2)They look alot alike, but they are very different. (3)Jim is quit and artistic. (4)Jane is outgoing and athletic (5)Sometimes they disagree about things, but most days they get along? (6)Jim and Jane are not just brother and sister, they are frends.</a:t>
            </a:r>
            <a:endParaRPr>
              <a:solidFill>
                <a:srgbClr val="000000"/>
              </a:solidFill>
            </a:endParaRPr>
          </a:p>
        </p:txBody>
      </p:sp>
      <p:pic>
        <p:nvPicPr>
          <p:cNvPr id="308" name="Google Shape;308;p37"/>
          <p:cNvPicPr preferRelativeResize="0"/>
          <p:nvPr/>
        </p:nvPicPr>
        <p:blipFill>
          <a:blip r:embed="rId3">
            <a:alphaModFix/>
          </a:blip>
          <a:stretch>
            <a:fillRect/>
          </a:stretch>
        </p:blipFill>
        <p:spPr>
          <a:xfrm>
            <a:off x="5961000" y="1836125"/>
            <a:ext cx="2958552" cy="3213826"/>
          </a:xfrm>
          <a:prstGeom prst="rect">
            <a:avLst/>
          </a:prstGeom>
          <a:noFill/>
          <a:ln>
            <a:noFill/>
          </a:ln>
        </p:spPr>
      </p:pic>
      <p:sp>
        <p:nvSpPr>
          <p:cNvPr id="309" name="Google Shape;309;p37">
            <a:hlinkClick action="ppaction://hlinksldjump" r:id="rId4"/>
          </p:cNvPr>
          <p:cNvSpPr/>
          <p:nvPr/>
        </p:nvSpPr>
        <p:spPr>
          <a:xfrm>
            <a:off x="364875" y="3483925"/>
            <a:ext cx="3766500" cy="2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7">
            <a:hlinkClick action="ppaction://hlinksldjump" r:id="rId5"/>
          </p:cNvPr>
          <p:cNvSpPr/>
          <p:nvPr/>
        </p:nvSpPr>
        <p:spPr>
          <a:xfrm>
            <a:off x="353100" y="2730650"/>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7">
            <a:hlinkClick action="ppaction://hlinksldjump" r:id="rId6"/>
          </p:cNvPr>
          <p:cNvSpPr/>
          <p:nvPr/>
        </p:nvSpPr>
        <p:spPr>
          <a:xfrm>
            <a:off x="353100" y="3777025"/>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7"/>
          <p:cNvSpPr txBox="1"/>
          <p:nvPr/>
        </p:nvSpPr>
        <p:spPr>
          <a:xfrm>
            <a:off x="258950" y="1694875"/>
            <a:ext cx="5826300" cy="321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t>How would you write sentence 3 correctly?</a:t>
            </a:r>
            <a:endParaRPr b="1" sz="2000"/>
          </a:p>
          <a:p>
            <a:pPr indent="0" lvl="0" marL="0" rtl="0" algn="l">
              <a:spcBef>
                <a:spcPts val="0"/>
              </a:spcBef>
              <a:spcAft>
                <a:spcPts val="0"/>
              </a:spcAft>
              <a:buNone/>
            </a:pPr>
            <a:r>
              <a:t/>
            </a:r>
            <a:endParaRPr b="1" sz="2000"/>
          </a:p>
          <a:p>
            <a:pPr indent="-355600" lvl="0" marL="457200" rtl="0" algn="l">
              <a:lnSpc>
                <a:spcPct val="150000"/>
              </a:lnSpc>
              <a:spcBef>
                <a:spcPts val="0"/>
              </a:spcBef>
              <a:spcAft>
                <a:spcPts val="0"/>
              </a:spcAft>
              <a:buSzPts val="2000"/>
              <a:buAutoNum type="alphaUcPeriod"/>
            </a:pPr>
            <a:r>
              <a:rPr b="1" lang="en" sz="2000"/>
              <a:t>jim is quit and artistic.</a:t>
            </a:r>
            <a:endParaRPr b="1" sz="2000"/>
          </a:p>
          <a:p>
            <a:pPr indent="-355600" lvl="0" marL="457200" rtl="0" algn="l">
              <a:lnSpc>
                <a:spcPct val="150000"/>
              </a:lnSpc>
              <a:spcBef>
                <a:spcPts val="0"/>
              </a:spcBef>
              <a:spcAft>
                <a:spcPts val="0"/>
              </a:spcAft>
              <a:buSzPts val="2000"/>
              <a:buAutoNum type="alphaUcPeriod"/>
            </a:pPr>
            <a:r>
              <a:rPr b="1" lang="en" sz="2000"/>
              <a:t>Jim is quit and artistic.</a:t>
            </a:r>
            <a:endParaRPr b="1" sz="2000"/>
          </a:p>
          <a:p>
            <a:pPr indent="-355600" lvl="0" marL="457200" rtl="0" algn="l">
              <a:lnSpc>
                <a:spcPct val="150000"/>
              </a:lnSpc>
              <a:spcBef>
                <a:spcPts val="0"/>
              </a:spcBef>
              <a:spcAft>
                <a:spcPts val="0"/>
              </a:spcAft>
              <a:buSzPts val="2000"/>
              <a:buAutoNum type="alphaUcPeriod"/>
            </a:pPr>
            <a:r>
              <a:rPr b="1" lang="en" sz="2000"/>
              <a:t>jim is quiet and artistic</a:t>
            </a:r>
            <a:endParaRPr b="1" sz="2000"/>
          </a:p>
          <a:p>
            <a:pPr indent="-355600" lvl="0" marL="457200" rtl="0" algn="l">
              <a:lnSpc>
                <a:spcPct val="150000"/>
              </a:lnSpc>
              <a:spcBef>
                <a:spcPts val="0"/>
              </a:spcBef>
              <a:spcAft>
                <a:spcPts val="0"/>
              </a:spcAft>
              <a:buSzPts val="2000"/>
              <a:buAutoNum type="alphaUcPeriod"/>
            </a:pPr>
            <a:r>
              <a:rPr b="1" lang="en" sz="2000"/>
              <a:t>Jim is quiet and artistic.</a:t>
            </a:r>
            <a:endParaRPr b="1" sz="2000"/>
          </a:p>
        </p:txBody>
      </p:sp>
      <p:sp>
        <p:nvSpPr>
          <p:cNvPr id="313" name="Google Shape;313;p37">
            <a:hlinkClick action="ppaction://hlinksldjump" r:id="rId7"/>
          </p:cNvPr>
          <p:cNvSpPr/>
          <p:nvPr/>
        </p:nvSpPr>
        <p:spPr>
          <a:xfrm>
            <a:off x="270700" y="3789950"/>
            <a:ext cx="3519300" cy="28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7">
            <a:hlinkClick action="ppaction://hlinksldjump" r:id="rId8"/>
          </p:cNvPr>
          <p:cNvSpPr/>
          <p:nvPr/>
        </p:nvSpPr>
        <p:spPr>
          <a:xfrm>
            <a:off x="247175" y="2360175"/>
            <a:ext cx="3330900" cy="37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7">
            <a:hlinkClick action="ppaction://hlinksldjump" r:id="rId9"/>
          </p:cNvPr>
          <p:cNvSpPr/>
          <p:nvPr/>
        </p:nvSpPr>
        <p:spPr>
          <a:xfrm>
            <a:off x="247175" y="2895798"/>
            <a:ext cx="33309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7">
            <a:hlinkClick action="ppaction://hlinksldjump" r:id="rId10"/>
          </p:cNvPr>
          <p:cNvSpPr/>
          <p:nvPr/>
        </p:nvSpPr>
        <p:spPr>
          <a:xfrm>
            <a:off x="247175" y="3342875"/>
            <a:ext cx="33309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0" name="Shape 320"/>
        <p:cNvGrpSpPr/>
        <p:nvPr/>
      </p:nvGrpSpPr>
      <p:grpSpPr>
        <a:xfrm>
          <a:off x="0" y="0"/>
          <a:ext cx="0" cy="0"/>
          <a:chOff x="0" y="0"/>
          <a:chExt cx="0" cy="0"/>
        </a:xfrm>
      </p:grpSpPr>
      <p:sp>
        <p:nvSpPr>
          <p:cNvPr id="321" name="Google Shape;321;p38"/>
          <p:cNvSpPr txBox="1"/>
          <p:nvPr>
            <p:ph type="title"/>
          </p:nvPr>
        </p:nvSpPr>
        <p:spPr>
          <a:xfrm>
            <a:off x="441175" y="4835100"/>
            <a:ext cx="1065300" cy="308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81147"/>
              <a:buNone/>
            </a:pPr>
            <a:r>
              <a:rPr lang="en" sz="1220">
                <a:solidFill>
                  <a:srgbClr val="7F6000"/>
                </a:solidFill>
              </a:rPr>
              <a:t>Try again 8</a:t>
            </a:r>
            <a:endParaRPr sz="1220">
              <a:solidFill>
                <a:srgbClr val="7F6000"/>
              </a:solidFill>
            </a:endParaRPr>
          </a:p>
        </p:txBody>
      </p:sp>
      <p:pic>
        <p:nvPicPr>
          <p:cNvPr id="322" name="Google Shape;322;p38"/>
          <p:cNvPicPr preferRelativeResize="0"/>
          <p:nvPr/>
        </p:nvPicPr>
        <p:blipFill>
          <a:blip r:embed="rId4">
            <a:alphaModFix/>
          </a:blip>
          <a:stretch>
            <a:fillRect/>
          </a:stretch>
        </p:blipFill>
        <p:spPr>
          <a:xfrm>
            <a:off x="6285173" y="2398350"/>
            <a:ext cx="2527100" cy="2745149"/>
          </a:xfrm>
          <a:prstGeom prst="rect">
            <a:avLst/>
          </a:prstGeom>
          <a:noFill/>
          <a:ln>
            <a:noFill/>
          </a:ln>
        </p:spPr>
      </p:pic>
      <p:pic>
        <p:nvPicPr>
          <p:cNvPr id="323" name="Google Shape;323;p38"/>
          <p:cNvPicPr preferRelativeResize="0"/>
          <p:nvPr/>
        </p:nvPicPr>
        <p:blipFill>
          <a:blip r:embed="rId5">
            <a:alphaModFix/>
          </a:blip>
          <a:stretch>
            <a:fillRect/>
          </a:stretch>
        </p:blipFill>
        <p:spPr>
          <a:xfrm>
            <a:off x="2259200" y="2285850"/>
            <a:ext cx="1577800" cy="1577800"/>
          </a:xfrm>
          <a:prstGeom prst="rect">
            <a:avLst/>
          </a:prstGeom>
          <a:noFill/>
          <a:ln>
            <a:noFill/>
          </a:ln>
        </p:spPr>
      </p:pic>
      <p:sp>
        <p:nvSpPr>
          <p:cNvPr id="324" name="Google Shape;324;p38"/>
          <p:cNvSpPr/>
          <p:nvPr/>
        </p:nvSpPr>
        <p:spPr>
          <a:xfrm flipH="1">
            <a:off x="4572100" y="762150"/>
            <a:ext cx="3031200" cy="1636200"/>
          </a:xfrm>
          <a:prstGeom prst="wedgeRoundRectCallout">
            <a:avLst>
              <a:gd fmla="val -32931" name="adj1"/>
              <a:gd fmla="val 68150" name="adj2"/>
              <a:gd fmla="val 0" name="adj3"/>
            </a:avLst>
          </a:prstGeom>
          <a:gradFill>
            <a:gsLst>
              <a:gs pos="0">
                <a:srgbClr val="FFF6DB"/>
              </a:gs>
              <a:gs pos="100000">
                <a:srgbClr val="FAD25C"/>
              </a:gs>
            </a:gsLst>
            <a:path path="circle">
              <a:fillToRect b="50%" l="50%" r="50%" t="50%"/>
            </a:path>
            <a:tileRect/>
          </a:gradFill>
          <a:ln cap="flat" cmpd="sng" w="28575">
            <a:solidFill>
              <a:srgbClr val="783F0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38761D"/>
                </a:solidFill>
                <a:latin typeface="Sriracha"/>
                <a:ea typeface="Sriracha"/>
                <a:cs typeface="Sriracha"/>
                <a:sym typeface="Sriracha"/>
              </a:rPr>
              <a:t>Lovely treasure, indeed. But it’s not me gold. Click on the diamond to go back and try again.</a:t>
            </a:r>
            <a:endParaRPr b="1" sz="2000">
              <a:solidFill>
                <a:srgbClr val="38761D"/>
              </a:solidFill>
              <a:latin typeface="Sriracha"/>
              <a:ea typeface="Sriracha"/>
              <a:cs typeface="Sriracha"/>
              <a:sym typeface="Sriracha"/>
            </a:endParaRPr>
          </a:p>
        </p:txBody>
      </p:sp>
      <p:sp>
        <p:nvSpPr>
          <p:cNvPr id="325" name="Google Shape;325;p38">
            <a:hlinkClick action="ppaction://hlinksldjump" r:id="rId6"/>
          </p:cNvPr>
          <p:cNvSpPr/>
          <p:nvPr/>
        </p:nvSpPr>
        <p:spPr>
          <a:xfrm>
            <a:off x="-58850" y="-23550"/>
            <a:ext cx="9202800" cy="516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8">
            <a:hlinkClick action="ppaction://hlinksldjump" r:id="rId7"/>
          </p:cNvPr>
          <p:cNvSpPr/>
          <p:nvPr/>
        </p:nvSpPr>
        <p:spPr>
          <a:xfrm rot="10800000">
            <a:off x="2041763" y="2398350"/>
            <a:ext cx="2012675" cy="1453600"/>
          </a:xfrm>
          <a:prstGeom prst="flowChartExtra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p39"/>
          <p:cNvSpPr txBox="1"/>
          <p:nvPr>
            <p:ph type="title"/>
          </p:nvPr>
        </p:nvSpPr>
        <p:spPr>
          <a:xfrm>
            <a:off x="6220250" y="2076425"/>
            <a:ext cx="5592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120">
                <a:solidFill>
                  <a:srgbClr val="660000"/>
                </a:solidFill>
              </a:rPr>
              <a:t>Correct 8</a:t>
            </a:r>
            <a:endParaRPr sz="1120">
              <a:solidFill>
                <a:srgbClr val="660000"/>
              </a:solidFill>
            </a:endParaRPr>
          </a:p>
        </p:txBody>
      </p:sp>
      <p:pic>
        <p:nvPicPr>
          <p:cNvPr id="332" name="Google Shape;332;p39"/>
          <p:cNvPicPr preferRelativeResize="0"/>
          <p:nvPr/>
        </p:nvPicPr>
        <p:blipFill>
          <a:blip r:embed="rId4">
            <a:alphaModFix/>
          </a:blip>
          <a:stretch>
            <a:fillRect/>
          </a:stretch>
        </p:blipFill>
        <p:spPr>
          <a:xfrm>
            <a:off x="6605125" y="2724150"/>
            <a:ext cx="2227187" cy="2419351"/>
          </a:xfrm>
          <a:prstGeom prst="rect">
            <a:avLst/>
          </a:prstGeom>
          <a:noFill/>
          <a:ln>
            <a:noFill/>
          </a:ln>
        </p:spPr>
      </p:pic>
      <p:pic>
        <p:nvPicPr>
          <p:cNvPr id="333" name="Google Shape;333;p39"/>
          <p:cNvPicPr preferRelativeResize="0"/>
          <p:nvPr/>
        </p:nvPicPr>
        <p:blipFill>
          <a:blip r:embed="rId5">
            <a:alphaModFix/>
          </a:blip>
          <a:stretch>
            <a:fillRect/>
          </a:stretch>
        </p:blipFill>
        <p:spPr>
          <a:xfrm>
            <a:off x="2424050" y="2138375"/>
            <a:ext cx="2495825" cy="3111674"/>
          </a:xfrm>
          <a:prstGeom prst="rect">
            <a:avLst/>
          </a:prstGeom>
          <a:noFill/>
          <a:ln>
            <a:noFill/>
          </a:ln>
        </p:spPr>
      </p:pic>
      <p:sp>
        <p:nvSpPr>
          <p:cNvPr id="334" name="Google Shape;334;p39"/>
          <p:cNvSpPr/>
          <p:nvPr/>
        </p:nvSpPr>
        <p:spPr>
          <a:xfrm flipH="1">
            <a:off x="5579000" y="765075"/>
            <a:ext cx="2824800" cy="1624200"/>
          </a:xfrm>
          <a:prstGeom prst="wedgeRoundRectCallout">
            <a:avLst>
              <a:gd fmla="val -20833" name="adj1"/>
              <a:gd fmla="val 62500" name="adj2"/>
              <a:gd fmla="val 0" name="adj3"/>
            </a:avLst>
          </a:prstGeom>
          <a:gradFill>
            <a:gsLst>
              <a:gs pos="0">
                <a:srgbClr val="FFF6DB"/>
              </a:gs>
              <a:gs pos="100000">
                <a:srgbClr val="FAD25C"/>
              </a:gs>
            </a:gsLst>
            <a:lin ang="5400012" scaled="0"/>
          </a:gradFill>
          <a:ln cap="flat" cmpd="sng" w="28575">
            <a:solidFill>
              <a:srgbClr val="783F0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274E13"/>
                </a:solidFill>
                <a:latin typeface="Sriracha"/>
                <a:ea typeface="Sriracha"/>
                <a:cs typeface="Sriracha"/>
                <a:sym typeface="Sriracha"/>
              </a:rPr>
              <a:t>Don’t judge; it’s he’s gold. Click on C3PO to save the gold and go find more.</a:t>
            </a:r>
            <a:endParaRPr b="1" sz="2000">
              <a:solidFill>
                <a:srgbClr val="274E13"/>
              </a:solidFill>
              <a:latin typeface="Sriracha"/>
              <a:ea typeface="Sriracha"/>
              <a:cs typeface="Sriracha"/>
              <a:sym typeface="Sriracha"/>
            </a:endParaRPr>
          </a:p>
        </p:txBody>
      </p:sp>
      <p:sp>
        <p:nvSpPr>
          <p:cNvPr id="335" name="Google Shape;335;p39">
            <a:hlinkClick action="ppaction://hlinksldjump" r:id="rId6"/>
          </p:cNvPr>
          <p:cNvSpPr/>
          <p:nvPr/>
        </p:nvSpPr>
        <p:spPr>
          <a:xfrm>
            <a:off x="-50" y="23550"/>
            <a:ext cx="9144000" cy="51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9">
            <a:hlinkClick action="ppaction://hlinksldjump" r:id="rId7"/>
          </p:cNvPr>
          <p:cNvSpPr/>
          <p:nvPr/>
        </p:nvSpPr>
        <p:spPr>
          <a:xfrm>
            <a:off x="3036675" y="2330475"/>
            <a:ext cx="1365300" cy="26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340" name="Shape 340"/>
        <p:cNvGrpSpPr/>
        <p:nvPr/>
      </p:nvGrpSpPr>
      <p:grpSpPr>
        <a:xfrm>
          <a:off x="0" y="0"/>
          <a:ext cx="0" cy="0"/>
          <a:chOff x="0" y="0"/>
          <a:chExt cx="0" cy="0"/>
        </a:xfrm>
      </p:grpSpPr>
      <p:sp>
        <p:nvSpPr>
          <p:cNvPr id="341" name="Google Shape;341;p40"/>
          <p:cNvSpPr txBox="1"/>
          <p:nvPr>
            <p:ph type="title"/>
          </p:nvPr>
        </p:nvSpPr>
        <p:spPr>
          <a:xfrm>
            <a:off x="0" y="4823400"/>
            <a:ext cx="1171200" cy="320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75000"/>
              <a:buNone/>
            </a:pPr>
            <a:r>
              <a:rPr lang="en" sz="1320">
                <a:solidFill>
                  <a:srgbClr val="B6D7A8"/>
                </a:solidFill>
              </a:rPr>
              <a:t>Question 9</a:t>
            </a:r>
            <a:endParaRPr sz="1320">
              <a:solidFill>
                <a:srgbClr val="B6D7A8"/>
              </a:solidFill>
            </a:endParaRPr>
          </a:p>
        </p:txBody>
      </p:sp>
      <p:sp>
        <p:nvSpPr>
          <p:cNvPr id="342" name="Google Shape;342;p40"/>
          <p:cNvSpPr txBox="1"/>
          <p:nvPr>
            <p:ph idx="1" type="body"/>
          </p:nvPr>
        </p:nvSpPr>
        <p:spPr>
          <a:xfrm>
            <a:off x="170475" y="205575"/>
            <a:ext cx="8520600" cy="141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000000"/>
                </a:solidFill>
              </a:rPr>
              <a:t>(1)Jim and Jane are brothr and sister. (2)They look alot alike, but they are very different. (3)Jim is quit and artistic. (4)Jane is outgoing and athletic (5)Sometimes they disagree about things, but most days they get along? (6)Jim and Jane are not just brother and sister, they are frends.</a:t>
            </a:r>
            <a:endParaRPr>
              <a:solidFill>
                <a:srgbClr val="000000"/>
              </a:solidFill>
            </a:endParaRPr>
          </a:p>
        </p:txBody>
      </p:sp>
      <p:pic>
        <p:nvPicPr>
          <p:cNvPr id="343" name="Google Shape;343;p40"/>
          <p:cNvPicPr preferRelativeResize="0"/>
          <p:nvPr/>
        </p:nvPicPr>
        <p:blipFill>
          <a:blip r:embed="rId3">
            <a:alphaModFix/>
          </a:blip>
          <a:stretch>
            <a:fillRect/>
          </a:stretch>
        </p:blipFill>
        <p:spPr>
          <a:xfrm>
            <a:off x="5961000" y="1836125"/>
            <a:ext cx="2958552" cy="3213826"/>
          </a:xfrm>
          <a:prstGeom prst="rect">
            <a:avLst/>
          </a:prstGeom>
          <a:noFill/>
          <a:ln>
            <a:noFill/>
          </a:ln>
        </p:spPr>
      </p:pic>
      <p:sp>
        <p:nvSpPr>
          <p:cNvPr id="344" name="Google Shape;344;p40">
            <a:hlinkClick action="ppaction://hlinksldjump" r:id="rId4"/>
          </p:cNvPr>
          <p:cNvSpPr/>
          <p:nvPr/>
        </p:nvSpPr>
        <p:spPr>
          <a:xfrm>
            <a:off x="364875" y="3483925"/>
            <a:ext cx="3766500" cy="2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0">
            <a:hlinkClick action="ppaction://hlinksldjump" r:id="rId5"/>
          </p:cNvPr>
          <p:cNvSpPr/>
          <p:nvPr/>
        </p:nvSpPr>
        <p:spPr>
          <a:xfrm>
            <a:off x="353100" y="2730650"/>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0">
            <a:hlinkClick action="ppaction://hlinksldjump" r:id="rId6"/>
          </p:cNvPr>
          <p:cNvSpPr/>
          <p:nvPr/>
        </p:nvSpPr>
        <p:spPr>
          <a:xfrm>
            <a:off x="353100" y="3777025"/>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0"/>
          <p:cNvSpPr txBox="1"/>
          <p:nvPr/>
        </p:nvSpPr>
        <p:spPr>
          <a:xfrm>
            <a:off x="294250" y="1871425"/>
            <a:ext cx="5779200" cy="27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t>How would you write sentence 4 correctly?</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349250" lvl="0" marL="457200" rtl="0" algn="l">
              <a:lnSpc>
                <a:spcPct val="150000"/>
              </a:lnSpc>
              <a:spcBef>
                <a:spcPts val="0"/>
              </a:spcBef>
              <a:spcAft>
                <a:spcPts val="0"/>
              </a:spcAft>
              <a:buSzPts val="1900"/>
              <a:buAutoNum type="alphaUcPeriod"/>
            </a:pPr>
            <a:r>
              <a:rPr lang="en" sz="1900"/>
              <a:t>Jane is outgoing and athletick.</a:t>
            </a:r>
            <a:endParaRPr sz="1900"/>
          </a:p>
          <a:p>
            <a:pPr indent="-349250" lvl="0" marL="457200" rtl="0" algn="l">
              <a:lnSpc>
                <a:spcPct val="150000"/>
              </a:lnSpc>
              <a:spcBef>
                <a:spcPts val="0"/>
              </a:spcBef>
              <a:spcAft>
                <a:spcPts val="0"/>
              </a:spcAft>
              <a:buSzPts val="1900"/>
              <a:buAutoNum type="alphaUcPeriod"/>
            </a:pPr>
            <a:r>
              <a:rPr lang="en" sz="1900"/>
              <a:t>Jane is outgoing and athletic.</a:t>
            </a:r>
            <a:endParaRPr sz="1900"/>
          </a:p>
          <a:p>
            <a:pPr indent="-349250" lvl="0" marL="457200" rtl="0" algn="l">
              <a:lnSpc>
                <a:spcPct val="150000"/>
              </a:lnSpc>
              <a:spcBef>
                <a:spcPts val="0"/>
              </a:spcBef>
              <a:spcAft>
                <a:spcPts val="0"/>
              </a:spcAft>
              <a:buSzPts val="1900"/>
              <a:buAutoNum type="alphaUcPeriod"/>
            </a:pPr>
            <a:r>
              <a:rPr lang="en" sz="1900"/>
              <a:t>Jane is out going and athletic.</a:t>
            </a:r>
            <a:endParaRPr sz="1900"/>
          </a:p>
          <a:p>
            <a:pPr indent="-349250" lvl="0" marL="457200" rtl="0" algn="l">
              <a:lnSpc>
                <a:spcPct val="150000"/>
              </a:lnSpc>
              <a:spcBef>
                <a:spcPts val="0"/>
              </a:spcBef>
              <a:spcAft>
                <a:spcPts val="0"/>
              </a:spcAft>
              <a:buSzPts val="1900"/>
              <a:buAutoNum type="alphaUcPeriod"/>
            </a:pPr>
            <a:r>
              <a:rPr lang="en" sz="1900"/>
              <a:t>Jane is outgoing and Athletic.</a:t>
            </a:r>
            <a:endParaRPr sz="1900"/>
          </a:p>
        </p:txBody>
      </p:sp>
      <p:sp>
        <p:nvSpPr>
          <p:cNvPr id="348" name="Google Shape;348;p40">
            <a:hlinkClick action="ppaction://hlinksldjump" r:id="rId7"/>
          </p:cNvPr>
          <p:cNvSpPr/>
          <p:nvPr/>
        </p:nvSpPr>
        <p:spPr>
          <a:xfrm>
            <a:off x="40500" y="70625"/>
            <a:ext cx="9063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0">
            <a:hlinkClick action="ppaction://hlinksldjump" r:id="rId8"/>
          </p:cNvPr>
          <p:cNvSpPr/>
          <p:nvPr/>
        </p:nvSpPr>
        <p:spPr>
          <a:xfrm>
            <a:off x="376650" y="3107275"/>
            <a:ext cx="36252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0">
            <a:hlinkClick action="ppaction://hlinksldjump" r:id="rId9"/>
          </p:cNvPr>
          <p:cNvSpPr/>
          <p:nvPr/>
        </p:nvSpPr>
        <p:spPr>
          <a:xfrm>
            <a:off x="364950" y="2622325"/>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0">
            <a:hlinkClick action="ppaction://hlinksldjump" r:id="rId10"/>
          </p:cNvPr>
          <p:cNvSpPr/>
          <p:nvPr/>
        </p:nvSpPr>
        <p:spPr>
          <a:xfrm>
            <a:off x="364950" y="3965325"/>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0">
            <a:hlinkClick action="ppaction://hlinksldjump" r:id="rId11"/>
          </p:cNvPr>
          <p:cNvSpPr/>
          <p:nvPr/>
        </p:nvSpPr>
        <p:spPr>
          <a:xfrm>
            <a:off x="364950" y="3483900"/>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6" name="Shape 356"/>
        <p:cNvGrpSpPr/>
        <p:nvPr/>
      </p:nvGrpSpPr>
      <p:grpSpPr>
        <a:xfrm>
          <a:off x="0" y="0"/>
          <a:ext cx="0" cy="0"/>
          <a:chOff x="0" y="0"/>
          <a:chExt cx="0" cy="0"/>
        </a:xfrm>
      </p:grpSpPr>
      <p:sp>
        <p:nvSpPr>
          <p:cNvPr id="357" name="Google Shape;357;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Try again 9</a:t>
            </a:r>
            <a:endParaRPr/>
          </a:p>
        </p:txBody>
      </p:sp>
      <p:pic>
        <p:nvPicPr>
          <p:cNvPr id="358" name="Google Shape;358;p41"/>
          <p:cNvPicPr preferRelativeResize="0"/>
          <p:nvPr/>
        </p:nvPicPr>
        <p:blipFill>
          <a:blip r:embed="rId4">
            <a:alphaModFix/>
          </a:blip>
          <a:stretch>
            <a:fillRect/>
          </a:stretch>
        </p:blipFill>
        <p:spPr>
          <a:xfrm>
            <a:off x="5563200" y="1708439"/>
            <a:ext cx="3126599" cy="3396360"/>
          </a:xfrm>
          <a:prstGeom prst="rect">
            <a:avLst/>
          </a:prstGeom>
          <a:noFill/>
          <a:ln>
            <a:noFill/>
          </a:ln>
        </p:spPr>
      </p:pic>
      <p:sp>
        <p:nvSpPr>
          <p:cNvPr id="359" name="Google Shape;359;p41"/>
          <p:cNvSpPr/>
          <p:nvPr/>
        </p:nvSpPr>
        <p:spPr>
          <a:xfrm flipH="1">
            <a:off x="5915125" y="94775"/>
            <a:ext cx="3126600" cy="1556400"/>
          </a:xfrm>
          <a:prstGeom prst="wedgeRoundRectCallout">
            <a:avLst>
              <a:gd fmla="val -11692" name="adj1"/>
              <a:gd fmla="val 65508" name="adj2"/>
              <a:gd fmla="val 0" name="adj3"/>
            </a:avLst>
          </a:prstGeom>
          <a:gradFill>
            <a:gsLst>
              <a:gs pos="0">
                <a:srgbClr val="FFFFFF"/>
              </a:gs>
              <a:gs pos="100000">
                <a:srgbClr val="B3B3B3"/>
              </a:gs>
            </a:gsLst>
            <a:lin ang="5400012" scaled="0"/>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38761D"/>
                </a:solidFill>
                <a:latin typeface="Sriracha"/>
                <a:ea typeface="Sriracha"/>
                <a:cs typeface="Sriracha"/>
                <a:sym typeface="Sriracha"/>
              </a:rPr>
              <a:t>It’s a wee bit sus that my gold isn’t here, but we can keep looking. Click on the imposter to try again.</a:t>
            </a:r>
            <a:endParaRPr b="1" sz="2000">
              <a:solidFill>
                <a:srgbClr val="38761D"/>
              </a:solidFill>
              <a:latin typeface="Sriracha"/>
              <a:ea typeface="Sriracha"/>
              <a:cs typeface="Sriracha"/>
              <a:sym typeface="Sriracha"/>
            </a:endParaRPr>
          </a:p>
        </p:txBody>
      </p:sp>
      <p:pic>
        <p:nvPicPr>
          <p:cNvPr id="360" name="Google Shape;360;p41"/>
          <p:cNvPicPr preferRelativeResize="0"/>
          <p:nvPr/>
        </p:nvPicPr>
        <p:blipFill>
          <a:blip r:embed="rId5">
            <a:alphaModFix/>
          </a:blip>
          <a:stretch>
            <a:fillRect/>
          </a:stretch>
        </p:blipFill>
        <p:spPr>
          <a:xfrm>
            <a:off x="2615850" y="2236875"/>
            <a:ext cx="2798350" cy="2798350"/>
          </a:xfrm>
          <a:prstGeom prst="rect">
            <a:avLst/>
          </a:prstGeom>
          <a:noFill/>
          <a:ln>
            <a:noFill/>
          </a:ln>
        </p:spPr>
      </p:pic>
      <p:sp>
        <p:nvSpPr>
          <p:cNvPr id="361" name="Google Shape;361;p41">
            <a:hlinkClick action="ppaction://hlinksldjump" r:id="rId6"/>
          </p:cNvPr>
          <p:cNvSpPr/>
          <p:nvPr/>
        </p:nvSpPr>
        <p:spPr>
          <a:xfrm>
            <a:off x="0" y="13525"/>
            <a:ext cx="9198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1">
            <a:hlinkClick action="ppaction://hlinksldjump" r:id="rId7"/>
          </p:cNvPr>
          <p:cNvSpPr/>
          <p:nvPr/>
        </p:nvSpPr>
        <p:spPr>
          <a:xfrm>
            <a:off x="3113175" y="2301050"/>
            <a:ext cx="1746000" cy="2734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6" name="Shape 366"/>
        <p:cNvGrpSpPr/>
        <p:nvPr/>
      </p:nvGrpSpPr>
      <p:grpSpPr>
        <a:xfrm>
          <a:off x="0" y="0"/>
          <a:ext cx="0" cy="0"/>
          <a:chOff x="0" y="0"/>
          <a:chExt cx="0" cy="0"/>
        </a:xfrm>
      </p:grpSpPr>
      <p:sp>
        <p:nvSpPr>
          <p:cNvPr id="367" name="Google Shape;367;p42"/>
          <p:cNvSpPr txBox="1"/>
          <p:nvPr>
            <p:ph type="title"/>
          </p:nvPr>
        </p:nvSpPr>
        <p:spPr>
          <a:xfrm>
            <a:off x="311700" y="445025"/>
            <a:ext cx="14073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820"/>
              <a:t>Correct 9</a:t>
            </a:r>
            <a:endParaRPr sz="1820"/>
          </a:p>
        </p:txBody>
      </p:sp>
      <p:pic>
        <p:nvPicPr>
          <p:cNvPr id="368" name="Google Shape;368;p42"/>
          <p:cNvPicPr preferRelativeResize="0"/>
          <p:nvPr/>
        </p:nvPicPr>
        <p:blipFill>
          <a:blip r:embed="rId4">
            <a:alphaModFix/>
          </a:blip>
          <a:stretch>
            <a:fillRect/>
          </a:stretch>
        </p:blipFill>
        <p:spPr>
          <a:xfrm>
            <a:off x="6189225" y="2139425"/>
            <a:ext cx="2500575" cy="2716325"/>
          </a:xfrm>
          <a:prstGeom prst="rect">
            <a:avLst/>
          </a:prstGeom>
          <a:noFill/>
          <a:ln>
            <a:noFill/>
          </a:ln>
        </p:spPr>
      </p:pic>
      <p:sp>
        <p:nvSpPr>
          <p:cNvPr id="369" name="Google Shape;369;p42"/>
          <p:cNvSpPr/>
          <p:nvPr/>
        </p:nvSpPr>
        <p:spPr>
          <a:xfrm flipH="1">
            <a:off x="6189325" y="94775"/>
            <a:ext cx="2852400" cy="1664700"/>
          </a:xfrm>
          <a:prstGeom prst="wedgeRoundRectCallout">
            <a:avLst>
              <a:gd fmla="val -11692" name="adj1"/>
              <a:gd fmla="val 65508" name="adj2"/>
              <a:gd fmla="val 0" name="adj3"/>
            </a:avLst>
          </a:prstGeom>
          <a:gradFill>
            <a:gsLst>
              <a:gs pos="0">
                <a:srgbClr val="FFFFFF"/>
              </a:gs>
              <a:gs pos="100000">
                <a:srgbClr val="B3B3B3"/>
              </a:gs>
            </a:gsLst>
            <a:lin ang="5400012" scaled="0"/>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274E13"/>
                </a:solidFill>
                <a:latin typeface="Sriracha"/>
                <a:ea typeface="Sriracha"/>
                <a:cs typeface="Sriracha"/>
                <a:sym typeface="Sriracha"/>
              </a:rPr>
              <a:t>Aye, and sure there is no imposter here. Click on me gold to save it and find some more of me gold.</a:t>
            </a:r>
            <a:endParaRPr b="1" sz="2000">
              <a:solidFill>
                <a:srgbClr val="274E13"/>
              </a:solidFill>
              <a:latin typeface="Sriracha"/>
              <a:ea typeface="Sriracha"/>
              <a:cs typeface="Sriracha"/>
              <a:sym typeface="Sriracha"/>
            </a:endParaRPr>
          </a:p>
        </p:txBody>
      </p:sp>
      <p:pic>
        <p:nvPicPr>
          <p:cNvPr id="370" name="Google Shape;370;p42"/>
          <p:cNvPicPr preferRelativeResize="0"/>
          <p:nvPr/>
        </p:nvPicPr>
        <p:blipFill>
          <a:blip r:embed="rId5">
            <a:alphaModFix/>
          </a:blip>
          <a:stretch>
            <a:fillRect/>
          </a:stretch>
        </p:blipFill>
        <p:spPr>
          <a:xfrm>
            <a:off x="1465350" y="3235000"/>
            <a:ext cx="2595300" cy="2595300"/>
          </a:xfrm>
          <a:prstGeom prst="rect">
            <a:avLst/>
          </a:prstGeom>
          <a:noFill/>
          <a:ln>
            <a:noFill/>
          </a:ln>
        </p:spPr>
      </p:pic>
      <p:sp>
        <p:nvSpPr>
          <p:cNvPr id="371" name="Google Shape;371;p42">
            <a:hlinkClick action="ppaction://hlinksldjump" r:id="rId6"/>
          </p:cNvPr>
          <p:cNvSpPr/>
          <p:nvPr/>
        </p:nvSpPr>
        <p:spPr>
          <a:xfrm>
            <a:off x="13525" y="-2707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2">
            <a:hlinkClick action="ppaction://hlinksldjump" r:id="rId7"/>
          </p:cNvPr>
          <p:cNvSpPr/>
          <p:nvPr/>
        </p:nvSpPr>
        <p:spPr>
          <a:xfrm>
            <a:off x="1908500" y="3952375"/>
            <a:ext cx="1732500" cy="1015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376" name="Shape 376"/>
        <p:cNvGrpSpPr/>
        <p:nvPr/>
      </p:nvGrpSpPr>
      <p:grpSpPr>
        <a:xfrm>
          <a:off x="0" y="0"/>
          <a:ext cx="0" cy="0"/>
          <a:chOff x="0" y="0"/>
          <a:chExt cx="0" cy="0"/>
        </a:xfrm>
      </p:grpSpPr>
      <p:sp>
        <p:nvSpPr>
          <p:cNvPr id="377" name="Google Shape;377;p43"/>
          <p:cNvSpPr txBox="1"/>
          <p:nvPr>
            <p:ph type="title"/>
          </p:nvPr>
        </p:nvSpPr>
        <p:spPr>
          <a:xfrm>
            <a:off x="0" y="4823400"/>
            <a:ext cx="1171200" cy="320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75000"/>
              <a:buNone/>
            </a:pPr>
            <a:r>
              <a:rPr lang="en" sz="1320">
                <a:solidFill>
                  <a:srgbClr val="B6D7A8"/>
                </a:solidFill>
              </a:rPr>
              <a:t>Question 10</a:t>
            </a:r>
            <a:endParaRPr sz="1320">
              <a:solidFill>
                <a:srgbClr val="B6D7A8"/>
              </a:solidFill>
            </a:endParaRPr>
          </a:p>
        </p:txBody>
      </p:sp>
      <p:sp>
        <p:nvSpPr>
          <p:cNvPr id="378" name="Google Shape;378;p43"/>
          <p:cNvSpPr txBox="1"/>
          <p:nvPr>
            <p:ph idx="1" type="body"/>
          </p:nvPr>
        </p:nvSpPr>
        <p:spPr>
          <a:xfrm>
            <a:off x="170475" y="205575"/>
            <a:ext cx="8520600" cy="141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000000"/>
                </a:solidFill>
              </a:rPr>
              <a:t>(1)Jim and Jane are brothr and sister. (2)They look alot alike, but they are very different. (3)Jim is quit and artistic. (4)Jane is outgoing and athletic (5)Sometimes they disagree about things, but most days they get along? (6)Jim and Jane are not just brother and sister, they are frends.</a:t>
            </a:r>
            <a:endParaRPr>
              <a:solidFill>
                <a:srgbClr val="000000"/>
              </a:solidFill>
            </a:endParaRPr>
          </a:p>
        </p:txBody>
      </p:sp>
      <p:pic>
        <p:nvPicPr>
          <p:cNvPr id="379" name="Google Shape;379;p43"/>
          <p:cNvPicPr preferRelativeResize="0"/>
          <p:nvPr/>
        </p:nvPicPr>
        <p:blipFill>
          <a:blip r:embed="rId3">
            <a:alphaModFix/>
          </a:blip>
          <a:stretch>
            <a:fillRect/>
          </a:stretch>
        </p:blipFill>
        <p:spPr>
          <a:xfrm>
            <a:off x="7011675" y="1569002"/>
            <a:ext cx="2132328" cy="2316300"/>
          </a:xfrm>
          <a:prstGeom prst="rect">
            <a:avLst/>
          </a:prstGeom>
          <a:noFill/>
          <a:ln>
            <a:noFill/>
          </a:ln>
        </p:spPr>
      </p:pic>
      <p:sp>
        <p:nvSpPr>
          <p:cNvPr id="380" name="Google Shape;380;p43">
            <a:hlinkClick action="ppaction://hlinksldjump" r:id="rId4"/>
          </p:cNvPr>
          <p:cNvSpPr/>
          <p:nvPr/>
        </p:nvSpPr>
        <p:spPr>
          <a:xfrm>
            <a:off x="364875" y="3483925"/>
            <a:ext cx="3766500" cy="2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3">
            <a:hlinkClick action="ppaction://hlinksldjump" r:id="rId5"/>
          </p:cNvPr>
          <p:cNvSpPr/>
          <p:nvPr/>
        </p:nvSpPr>
        <p:spPr>
          <a:xfrm>
            <a:off x="353100" y="2730650"/>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3">
            <a:hlinkClick action="ppaction://hlinksldjump" r:id="rId6"/>
          </p:cNvPr>
          <p:cNvSpPr/>
          <p:nvPr/>
        </p:nvSpPr>
        <p:spPr>
          <a:xfrm>
            <a:off x="353100" y="3777025"/>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3"/>
          <p:cNvSpPr txBox="1"/>
          <p:nvPr/>
        </p:nvSpPr>
        <p:spPr>
          <a:xfrm>
            <a:off x="81225" y="2192750"/>
            <a:ext cx="7444500" cy="27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How would you write sentence 5 correctly?</a:t>
            </a:r>
            <a:endParaRPr sz="1100"/>
          </a:p>
          <a:p>
            <a:pPr indent="0" lvl="0" marL="0" rtl="0" algn="l">
              <a:spcBef>
                <a:spcPts val="0"/>
              </a:spcBef>
              <a:spcAft>
                <a:spcPts val="0"/>
              </a:spcAft>
              <a:buNone/>
            </a:pPr>
            <a:r>
              <a:t/>
            </a:r>
            <a:endParaRPr sz="1100"/>
          </a:p>
          <a:p>
            <a:pPr indent="-336550" lvl="0" marL="457200" rtl="0" algn="l">
              <a:lnSpc>
                <a:spcPct val="200000"/>
              </a:lnSpc>
              <a:spcBef>
                <a:spcPts val="0"/>
              </a:spcBef>
              <a:spcAft>
                <a:spcPts val="0"/>
              </a:spcAft>
              <a:buSzPts val="1700"/>
              <a:buAutoNum type="alphaUcPeriod"/>
            </a:pPr>
            <a:r>
              <a:rPr lang="en" sz="1700"/>
              <a:t>Sometimes they disagree about things, but most days they get along.</a:t>
            </a:r>
            <a:endParaRPr sz="1700"/>
          </a:p>
          <a:p>
            <a:pPr indent="-336550" lvl="0" marL="457200" rtl="0" algn="l">
              <a:lnSpc>
                <a:spcPct val="200000"/>
              </a:lnSpc>
              <a:spcBef>
                <a:spcPts val="0"/>
              </a:spcBef>
              <a:spcAft>
                <a:spcPts val="0"/>
              </a:spcAft>
              <a:buSzPts val="1700"/>
              <a:buAutoNum type="alphaUcPeriod"/>
            </a:pPr>
            <a:r>
              <a:rPr lang="en" sz="1700">
                <a:solidFill>
                  <a:schemeClr val="dk1"/>
                </a:solidFill>
              </a:rPr>
              <a:t>Sometimes they dis agree about things, but most days they get along.</a:t>
            </a:r>
            <a:endParaRPr sz="1700">
              <a:solidFill>
                <a:schemeClr val="dk1"/>
              </a:solidFill>
            </a:endParaRPr>
          </a:p>
          <a:p>
            <a:pPr indent="-336550" lvl="0" marL="457200" rtl="0" algn="l">
              <a:lnSpc>
                <a:spcPct val="200000"/>
              </a:lnSpc>
              <a:spcBef>
                <a:spcPts val="0"/>
              </a:spcBef>
              <a:spcAft>
                <a:spcPts val="0"/>
              </a:spcAft>
              <a:buClr>
                <a:schemeClr val="dk1"/>
              </a:buClr>
              <a:buSzPts val="1700"/>
              <a:buAutoNum type="alphaUcPeriod"/>
            </a:pPr>
            <a:r>
              <a:rPr lang="en" sz="1700">
                <a:solidFill>
                  <a:schemeClr val="dk1"/>
                </a:solidFill>
              </a:rPr>
              <a:t>Sometimes they disagree about things but most days they get along.</a:t>
            </a:r>
            <a:endParaRPr sz="1700">
              <a:solidFill>
                <a:schemeClr val="dk1"/>
              </a:solidFill>
            </a:endParaRPr>
          </a:p>
          <a:p>
            <a:pPr indent="-336550" lvl="0" marL="457200" rtl="0" algn="l">
              <a:lnSpc>
                <a:spcPct val="200000"/>
              </a:lnSpc>
              <a:spcBef>
                <a:spcPts val="0"/>
              </a:spcBef>
              <a:spcAft>
                <a:spcPts val="0"/>
              </a:spcAft>
              <a:buClr>
                <a:schemeClr val="dk1"/>
              </a:buClr>
              <a:buSzPts val="1700"/>
              <a:buAutoNum type="alphaUcPeriod"/>
            </a:pPr>
            <a:r>
              <a:rPr lang="en" sz="1700">
                <a:solidFill>
                  <a:schemeClr val="dk1"/>
                </a:solidFill>
              </a:rPr>
              <a:t>Sometimes they disagree about things but, most days they get along.</a:t>
            </a:r>
            <a:endParaRPr sz="1700">
              <a:solidFill>
                <a:schemeClr val="dk1"/>
              </a:solidFill>
            </a:endParaRPr>
          </a:p>
        </p:txBody>
      </p:sp>
      <p:sp>
        <p:nvSpPr>
          <p:cNvPr id="384" name="Google Shape;384;p43">
            <a:hlinkClick action="ppaction://hlinksldjump" r:id="rId7"/>
          </p:cNvPr>
          <p:cNvSpPr/>
          <p:nvPr/>
        </p:nvSpPr>
        <p:spPr>
          <a:xfrm>
            <a:off x="40600" y="0"/>
            <a:ext cx="9103500" cy="508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3">
            <a:hlinkClick action="ppaction://hlinksldjump" r:id="rId8"/>
          </p:cNvPr>
          <p:cNvSpPr/>
          <p:nvPr/>
        </p:nvSpPr>
        <p:spPr>
          <a:xfrm>
            <a:off x="189500" y="2693575"/>
            <a:ext cx="7024800" cy="32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3">
            <a:hlinkClick action="ppaction://hlinksldjump" r:id="rId9"/>
          </p:cNvPr>
          <p:cNvSpPr/>
          <p:nvPr/>
        </p:nvSpPr>
        <p:spPr>
          <a:xfrm>
            <a:off x="175950" y="3194375"/>
            <a:ext cx="70248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3">
            <a:hlinkClick action="ppaction://hlinksldjump" r:id="rId10"/>
          </p:cNvPr>
          <p:cNvSpPr/>
          <p:nvPr/>
        </p:nvSpPr>
        <p:spPr>
          <a:xfrm>
            <a:off x="175950" y="4300213"/>
            <a:ext cx="70248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3">
            <a:hlinkClick action="ppaction://hlinksldjump" r:id="rId11"/>
          </p:cNvPr>
          <p:cNvSpPr/>
          <p:nvPr/>
        </p:nvSpPr>
        <p:spPr>
          <a:xfrm>
            <a:off x="175950" y="3747300"/>
            <a:ext cx="70248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2" name="Shape 392"/>
        <p:cNvGrpSpPr/>
        <p:nvPr/>
      </p:nvGrpSpPr>
      <p:grpSpPr>
        <a:xfrm>
          <a:off x="0" y="0"/>
          <a:ext cx="0" cy="0"/>
          <a:chOff x="0" y="0"/>
          <a:chExt cx="0" cy="0"/>
        </a:xfrm>
      </p:grpSpPr>
      <p:sp>
        <p:nvSpPr>
          <p:cNvPr id="393" name="Google Shape;393;p44"/>
          <p:cNvSpPr txBox="1"/>
          <p:nvPr>
            <p:ph type="title"/>
          </p:nvPr>
        </p:nvSpPr>
        <p:spPr>
          <a:xfrm>
            <a:off x="216950" y="133700"/>
            <a:ext cx="1014900" cy="326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69718"/>
              <a:buNone/>
            </a:pPr>
            <a:r>
              <a:rPr lang="en" sz="1420">
                <a:solidFill>
                  <a:srgbClr val="6FA8DC"/>
                </a:solidFill>
              </a:rPr>
              <a:t>Try again</a:t>
            </a:r>
            <a:r>
              <a:rPr lang="en" sz="1420">
                <a:solidFill>
                  <a:srgbClr val="6FA8DC"/>
                </a:solidFill>
              </a:rPr>
              <a:t> 10</a:t>
            </a:r>
            <a:endParaRPr sz="1420">
              <a:solidFill>
                <a:srgbClr val="6FA8DC"/>
              </a:solidFill>
            </a:endParaRPr>
          </a:p>
        </p:txBody>
      </p:sp>
      <p:pic>
        <p:nvPicPr>
          <p:cNvPr id="394" name="Google Shape;394;p44"/>
          <p:cNvPicPr preferRelativeResize="0"/>
          <p:nvPr/>
        </p:nvPicPr>
        <p:blipFill>
          <a:blip r:embed="rId4">
            <a:alphaModFix/>
          </a:blip>
          <a:stretch>
            <a:fillRect/>
          </a:stretch>
        </p:blipFill>
        <p:spPr>
          <a:xfrm>
            <a:off x="-134975" y="1822575"/>
            <a:ext cx="3132995" cy="3403325"/>
          </a:xfrm>
          <a:prstGeom prst="rect">
            <a:avLst/>
          </a:prstGeom>
          <a:noFill/>
          <a:ln>
            <a:noFill/>
          </a:ln>
        </p:spPr>
      </p:pic>
      <p:sp>
        <p:nvSpPr>
          <p:cNvPr id="395" name="Google Shape;395;p44"/>
          <p:cNvSpPr/>
          <p:nvPr/>
        </p:nvSpPr>
        <p:spPr>
          <a:xfrm flipH="1">
            <a:off x="879800" y="270675"/>
            <a:ext cx="2747700" cy="1443600"/>
          </a:xfrm>
          <a:prstGeom prst="wedgeRoundRectCallout">
            <a:avLst>
              <a:gd fmla="val -3203" name="adj1"/>
              <a:gd fmla="val 71893" name="adj2"/>
              <a:gd fmla="val 0" name="adj3"/>
            </a:avLst>
          </a:prstGeom>
          <a:gradFill>
            <a:gsLst>
              <a:gs pos="0">
                <a:srgbClr val="DFE9FB"/>
              </a:gs>
              <a:gs pos="100000">
                <a:srgbClr val="6E9BE7"/>
              </a:gs>
            </a:gsLst>
            <a:path path="circle">
              <a:fillToRect b="50%" l="50%" r="50%" t="50%"/>
            </a:path>
            <a:tileRect/>
          </a:gradFill>
          <a:ln cap="flat" cmpd="sng" w="2857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900">
                <a:solidFill>
                  <a:srgbClr val="38761D"/>
                </a:solidFill>
                <a:latin typeface="Sriracha"/>
                <a:ea typeface="Sriracha"/>
                <a:cs typeface="Sriracha"/>
                <a:sym typeface="Sriracha"/>
              </a:rPr>
              <a:t>All this beautiful gold, but non of it’s is mine. Click on the emerald castle to try again.</a:t>
            </a:r>
            <a:endParaRPr sz="1900">
              <a:solidFill>
                <a:srgbClr val="38761D"/>
              </a:solidFill>
              <a:latin typeface="Sriracha"/>
              <a:ea typeface="Sriracha"/>
              <a:cs typeface="Sriracha"/>
              <a:sym typeface="Sriracha"/>
            </a:endParaRPr>
          </a:p>
        </p:txBody>
      </p:sp>
      <p:sp>
        <p:nvSpPr>
          <p:cNvPr id="396" name="Google Shape;396;p44">
            <a:hlinkClick action="ppaction://hlinksldjump" r:id="rId5"/>
          </p:cNvPr>
          <p:cNvSpPr/>
          <p:nvPr/>
        </p:nvSpPr>
        <p:spPr>
          <a:xfrm>
            <a:off x="0" y="13525"/>
            <a:ext cx="9198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4">
            <a:hlinkClick action="ppaction://hlinksldjump" r:id="rId6"/>
          </p:cNvPr>
          <p:cNvSpPr/>
          <p:nvPr/>
        </p:nvSpPr>
        <p:spPr>
          <a:xfrm>
            <a:off x="5427750" y="1719025"/>
            <a:ext cx="1895100" cy="1732500"/>
          </a:xfrm>
          <a:prstGeom prst="trapezoid">
            <a:avLst>
              <a:gd fmla="val 25000"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1" name="Shape 401"/>
        <p:cNvGrpSpPr/>
        <p:nvPr/>
      </p:nvGrpSpPr>
      <p:grpSpPr>
        <a:xfrm>
          <a:off x="0" y="0"/>
          <a:ext cx="0" cy="0"/>
          <a:chOff x="0" y="0"/>
          <a:chExt cx="0" cy="0"/>
        </a:xfrm>
      </p:grpSpPr>
      <p:sp>
        <p:nvSpPr>
          <p:cNvPr id="402" name="Google Shape;402;p45"/>
          <p:cNvSpPr txBox="1"/>
          <p:nvPr>
            <p:ph type="title"/>
          </p:nvPr>
        </p:nvSpPr>
        <p:spPr>
          <a:xfrm>
            <a:off x="311700" y="445025"/>
            <a:ext cx="10149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320">
                <a:solidFill>
                  <a:srgbClr val="6FA8DC"/>
                </a:solidFill>
              </a:rPr>
              <a:t>Correct 10</a:t>
            </a:r>
            <a:endParaRPr sz="1320">
              <a:solidFill>
                <a:srgbClr val="6FA8DC"/>
              </a:solidFill>
            </a:endParaRPr>
          </a:p>
        </p:txBody>
      </p:sp>
      <p:pic>
        <p:nvPicPr>
          <p:cNvPr id="403" name="Google Shape;403;p45"/>
          <p:cNvPicPr preferRelativeResize="0"/>
          <p:nvPr/>
        </p:nvPicPr>
        <p:blipFill>
          <a:blip r:embed="rId4">
            <a:alphaModFix/>
          </a:blip>
          <a:stretch>
            <a:fillRect/>
          </a:stretch>
        </p:blipFill>
        <p:spPr>
          <a:xfrm>
            <a:off x="-203025" y="1673500"/>
            <a:ext cx="3194374" cy="3470000"/>
          </a:xfrm>
          <a:prstGeom prst="rect">
            <a:avLst/>
          </a:prstGeom>
          <a:noFill/>
          <a:ln>
            <a:noFill/>
          </a:ln>
        </p:spPr>
      </p:pic>
      <p:sp>
        <p:nvSpPr>
          <p:cNvPr id="404" name="Google Shape;404;p45"/>
          <p:cNvSpPr/>
          <p:nvPr/>
        </p:nvSpPr>
        <p:spPr>
          <a:xfrm>
            <a:off x="1231775" y="162425"/>
            <a:ext cx="3925200" cy="1610700"/>
          </a:xfrm>
          <a:prstGeom prst="wedgeRoundRectCallout">
            <a:avLst>
              <a:gd fmla="val -20833" name="adj1"/>
              <a:gd fmla="val 62500" name="adj2"/>
              <a:gd fmla="val 0" name="adj3"/>
            </a:avLst>
          </a:prstGeom>
          <a:gradFill>
            <a:gsLst>
              <a:gs pos="0">
                <a:srgbClr val="DFE9FB"/>
              </a:gs>
              <a:gs pos="100000">
                <a:srgbClr val="6E9BE7"/>
              </a:gs>
            </a:gsLst>
            <a:path path="circle">
              <a:fillToRect b="50%" l="50%" r="50%" t="50%"/>
            </a:path>
            <a:tileRect/>
          </a:gradFill>
          <a:ln cap="flat" cmpd="sng" w="2857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900">
                <a:solidFill>
                  <a:srgbClr val="274E13"/>
                </a:solidFill>
                <a:latin typeface="Sriracha"/>
                <a:ea typeface="Sriracha"/>
                <a:cs typeface="Sriracha"/>
                <a:sym typeface="Sriracha"/>
              </a:rPr>
              <a:t>Aye, and there is more of me gold for sure. We almost have it all. Click on the gold buildinng to save it and find more.</a:t>
            </a:r>
            <a:endParaRPr b="1" sz="1900">
              <a:solidFill>
                <a:srgbClr val="274E13"/>
              </a:solidFill>
              <a:latin typeface="Sriracha"/>
              <a:ea typeface="Sriracha"/>
              <a:cs typeface="Sriracha"/>
              <a:sym typeface="Sriracha"/>
            </a:endParaRPr>
          </a:p>
        </p:txBody>
      </p:sp>
      <p:pic>
        <p:nvPicPr>
          <p:cNvPr id="405" name="Google Shape;405;p45"/>
          <p:cNvPicPr preferRelativeResize="0"/>
          <p:nvPr/>
        </p:nvPicPr>
        <p:blipFill>
          <a:blip r:embed="rId5">
            <a:alphaModFix/>
          </a:blip>
          <a:stretch>
            <a:fillRect/>
          </a:stretch>
        </p:blipFill>
        <p:spPr>
          <a:xfrm>
            <a:off x="4642750" y="544925"/>
            <a:ext cx="3384000" cy="3208208"/>
          </a:xfrm>
          <a:prstGeom prst="rect">
            <a:avLst/>
          </a:prstGeom>
          <a:noFill/>
          <a:ln>
            <a:noFill/>
          </a:ln>
        </p:spPr>
      </p:pic>
      <p:sp>
        <p:nvSpPr>
          <p:cNvPr id="406" name="Google Shape;406;p45">
            <a:hlinkClick action="ppaction://hlinksldjump" r:id="rId6"/>
          </p:cNvPr>
          <p:cNvSpPr/>
          <p:nvPr/>
        </p:nvSpPr>
        <p:spPr>
          <a:xfrm>
            <a:off x="-125" y="0"/>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5">
            <a:hlinkClick action="ppaction://hlinksldjump" r:id="rId7"/>
          </p:cNvPr>
          <p:cNvSpPr/>
          <p:nvPr/>
        </p:nvSpPr>
        <p:spPr>
          <a:xfrm>
            <a:off x="5712000" y="785050"/>
            <a:ext cx="2125200" cy="2720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5">
            <a:hlinkClick action="ppaction://hlinksldjump" r:id="rId8"/>
          </p:cNvPr>
          <p:cNvSpPr/>
          <p:nvPr/>
        </p:nvSpPr>
        <p:spPr>
          <a:xfrm>
            <a:off x="5008150" y="2179225"/>
            <a:ext cx="1123500" cy="132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412" name="Shape 412"/>
        <p:cNvGrpSpPr/>
        <p:nvPr/>
      </p:nvGrpSpPr>
      <p:grpSpPr>
        <a:xfrm>
          <a:off x="0" y="0"/>
          <a:ext cx="0" cy="0"/>
          <a:chOff x="0" y="0"/>
          <a:chExt cx="0" cy="0"/>
        </a:xfrm>
      </p:grpSpPr>
      <p:sp>
        <p:nvSpPr>
          <p:cNvPr id="413" name="Google Shape;413;p46"/>
          <p:cNvSpPr txBox="1"/>
          <p:nvPr>
            <p:ph type="title"/>
          </p:nvPr>
        </p:nvSpPr>
        <p:spPr>
          <a:xfrm>
            <a:off x="0" y="4823400"/>
            <a:ext cx="1171200" cy="320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75000"/>
              <a:buNone/>
            </a:pPr>
            <a:r>
              <a:rPr lang="en" sz="1320">
                <a:solidFill>
                  <a:srgbClr val="B6D7A8"/>
                </a:solidFill>
              </a:rPr>
              <a:t>Question 11</a:t>
            </a:r>
            <a:endParaRPr sz="1320">
              <a:solidFill>
                <a:srgbClr val="B6D7A8"/>
              </a:solidFill>
            </a:endParaRPr>
          </a:p>
        </p:txBody>
      </p:sp>
      <p:sp>
        <p:nvSpPr>
          <p:cNvPr id="414" name="Google Shape;414;p46"/>
          <p:cNvSpPr txBox="1"/>
          <p:nvPr>
            <p:ph idx="1" type="body"/>
          </p:nvPr>
        </p:nvSpPr>
        <p:spPr>
          <a:xfrm>
            <a:off x="170475" y="205575"/>
            <a:ext cx="8520600" cy="141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000000"/>
                </a:solidFill>
              </a:rPr>
              <a:t>(1)Jim and Jane are brothr and sister. (2)They look alot alike, but they are very different. (3)Jim is quit and artistic. (4)Jane is outgoing and athletic (5)Sometimes they disagree about things, but most days they get along? (6)Jim and Jane are not just brother and sister, they are frends.</a:t>
            </a:r>
            <a:endParaRPr>
              <a:solidFill>
                <a:srgbClr val="000000"/>
              </a:solidFill>
            </a:endParaRPr>
          </a:p>
        </p:txBody>
      </p:sp>
      <p:pic>
        <p:nvPicPr>
          <p:cNvPr id="415" name="Google Shape;415;p46"/>
          <p:cNvPicPr preferRelativeResize="0"/>
          <p:nvPr/>
        </p:nvPicPr>
        <p:blipFill>
          <a:blip r:embed="rId3">
            <a:alphaModFix/>
          </a:blip>
          <a:stretch>
            <a:fillRect/>
          </a:stretch>
        </p:blipFill>
        <p:spPr>
          <a:xfrm>
            <a:off x="7160348" y="2428100"/>
            <a:ext cx="1840404" cy="1999200"/>
          </a:xfrm>
          <a:prstGeom prst="rect">
            <a:avLst/>
          </a:prstGeom>
          <a:noFill/>
          <a:ln>
            <a:noFill/>
          </a:ln>
        </p:spPr>
      </p:pic>
      <p:sp>
        <p:nvSpPr>
          <p:cNvPr id="416" name="Google Shape;416;p46">
            <a:hlinkClick action="ppaction://hlinksldjump" r:id="rId4"/>
          </p:cNvPr>
          <p:cNvSpPr/>
          <p:nvPr/>
        </p:nvSpPr>
        <p:spPr>
          <a:xfrm>
            <a:off x="364875" y="3483925"/>
            <a:ext cx="3766500" cy="2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6">
            <a:hlinkClick action="ppaction://hlinksldjump" r:id="rId5"/>
          </p:cNvPr>
          <p:cNvSpPr/>
          <p:nvPr/>
        </p:nvSpPr>
        <p:spPr>
          <a:xfrm>
            <a:off x="353100" y="2730650"/>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6">
            <a:hlinkClick action="ppaction://hlinksldjump" r:id="rId6"/>
          </p:cNvPr>
          <p:cNvSpPr/>
          <p:nvPr/>
        </p:nvSpPr>
        <p:spPr>
          <a:xfrm>
            <a:off x="353100" y="3777025"/>
            <a:ext cx="36486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6"/>
          <p:cNvSpPr txBox="1"/>
          <p:nvPr/>
        </p:nvSpPr>
        <p:spPr>
          <a:xfrm>
            <a:off x="230100" y="1664875"/>
            <a:ext cx="7052100" cy="334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t>How would you correctly write sentence 6?</a:t>
            </a:r>
            <a:endParaRPr b="1" sz="1700"/>
          </a:p>
          <a:p>
            <a:pPr indent="0" lvl="0" marL="0" rtl="0" algn="l">
              <a:spcBef>
                <a:spcPts val="0"/>
              </a:spcBef>
              <a:spcAft>
                <a:spcPts val="0"/>
              </a:spcAft>
              <a:buNone/>
            </a:pPr>
            <a:r>
              <a:t/>
            </a:r>
            <a:endParaRPr b="1" sz="1700"/>
          </a:p>
          <a:p>
            <a:pPr indent="-336550" lvl="0" marL="457200" rtl="0" algn="l">
              <a:lnSpc>
                <a:spcPct val="200000"/>
              </a:lnSpc>
              <a:spcBef>
                <a:spcPts val="0"/>
              </a:spcBef>
              <a:spcAft>
                <a:spcPts val="0"/>
              </a:spcAft>
              <a:buSzPts val="1700"/>
              <a:buAutoNum type="alphaUcPeriod"/>
            </a:pPr>
            <a:r>
              <a:rPr b="1" lang="en" sz="1700"/>
              <a:t>Jim and jane are not just brother and sister, they are friends.</a:t>
            </a:r>
            <a:endParaRPr b="1" sz="1700"/>
          </a:p>
          <a:p>
            <a:pPr indent="-336550" lvl="0" marL="457200" rtl="0" algn="l">
              <a:lnSpc>
                <a:spcPct val="200000"/>
              </a:lnSpc>
              <a:spcBef>
                <a:spcPts val="0"/>
              </a:spcBef>
              <a:spcAft>
                <a:spcPts val="0"/>
              </a:spcAft>
              <a:buSzPts val="1700"/>
              <a:buAutoNum type="alphaUcPeriod"/>
            </a:pPr>
            <a:r>
              <a:rPr b="1" lang="en" sz="1700"/>
              <a:t>Jim and Jane are not just brother and sister, they are friends.</a:t>
            </a:r>
            <a:endParaRPr b="1" sz="1700"/>
          </a:p>
          <a:p>
            <a:pPr indent="-336550" lvl="0" marL="457200" rtl="0" algn="l">
              <a:lnSpc>
                <a:spcPct val="200000"/>
              </a:lnSpc>
              <a:spcBef>
                <a:spcPts val="0"/>
              </a:spcBef>
              <a:spcAft>
                <a:spcPts val="0"/>
              </a:spcAft>
              <a:buSzPts val="1700"/>
              <a:buAutoNum type="alphaUcPeriod"/>
            </a:pPr>
            <a:r>
              <a:rPr b="1" lang="en" sz="1700"/>
              <a:t>Jim and Jane are not just brother and sister they are friends.</a:t>
            </a:r>
            <a:endParaRPr b="1" sz="1700"/>
          </a:p>
          <a:p>
            <a:pPr indent="-336550" lvl="0" marL="457200" rtl="0" algn="l">
              <a:lnSpc>
                <a:spcPct val="200000"/>
              </a:lnSpc>
              <a:spcBef>
                <a:spcPts val="0"/>
              </a:spcBef>
              <a:spcAft>
                <a:spcPts val="0"/>
              </a:spcAft>
              <a:buSzPts val="1700"/>
              <a:buAutoNum type="alphaUcPeriod"/>
            </a:pPr>
            <a:r>
              <a:rPr b="1" lang="en" sz="1700"/>
              <a:t>Jim and Jane are not just Brother and Sister, they are friends.</a:t>
            </a:r>
            <a:endParaRPr b="1" sz="1700"/>
          </a:p>
        </p:txBody>
      </p:sp>
      <p:sp>
        <p:nvSpPr>
          <p:cNvPr id="420" name="Google Shape;420;p46">
            <a:hlinkClick action="ppaction://hlinksldjump" r:id="rId7"/>
          </p:cNvPr>
          <p:cNvSpPr/>
          <p:nvPr/>
        </p:nvSpPr>
        <p:spPr>
          <a:xfrm>
            <a:off x="-125" y="1352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6">
            <a:hlinkClick action="ppaction://hlinksldjump" r:id="rId8"/>
          </p:cNvPr>
          <p:cNvSpPr/>
          <p:nvPr/>
        </p:nvSpPr>
        <p:spPr>
          <a:xfrm>
            <a:off x="297775" y="2788325"/>
            <a:ext cx="66864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6">
            <a:hlinkClick action="ppaction://hlinksldjump" r:id="rId9"/>
          </p:cNvPr>
          <p:cNvSpPr/>
          <p:nvPr/>
        </p:nvSpPr>
        <p:spPr>
          <a:xfrm>
            <a:off x="297775" y="3834700"/>
            <a:ext cx="6862500" cy="41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46">
            <a:hlinkClick action="ppaction://hlinksldjump" r:id="rId10"/>
          </p:cNvPr>
          <p:cNvSpPr/>
          <p:nvPr/>
        </p:nvSpPr>
        <p:spPr>
          <a:xfrm>
            <a:off x="297775" y="3232863"/>
            <a:ext cx="6686400" cy="41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6">
            <a:hlinkClick action="ppaction://hlinksldjump" r:id="rId11"/>
          </p:cNvPr>
          <p:cNvSpPr/>
          <p:nvPr/>
        </p:nvSpPr>
        <p:spPr>
          <a:xfrm>
            <a:off x="230100" y="2128813"/>
            <a:ext cx="6686400" cy="41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8" name="Shape 428"/>
        <p:cNvGrpSpPr/>
        <p:nvPr/>
      </p:nvGrpSpPr>
      <p:grpSpPr>
        <a:xfrm>
          <a:off x="0" y="0"/>
          <a:ext cx="0" cy="0"/>
          <a:chOff x="0" y="0"/>
          <a:chExt cx="0" cy="0"/>
        </a:xfrm>
      </p:grpSpPr>
      <p:sp>
        <p:nvSpPr>
          <p:cNvPr id="429" name="Google Shape;429;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Try again 11</a:t>
            </a:r>
            <a:endParaRPr/>
          </a:p>
        </p:txBody>
      </p:sp>
      <p:pic>
        <p:nvPicPr>
          <p:cNvPr id="430" name="Google Shape;430;p47"/>
          <p:cNvPicPr preferRelativeResize="0"/>
          <p:nvPr/>
        </p:nvPicPr>
        <p:blipFill>
          <a:blip r:embed="rId4">
            <a:alphaModFix/>
          </a:blip>
          <a:stretch>
            <a:fillRect/>
          </a:stretch>
        </p:blipFill>
        <p:spPr>
          <a:xfrm>
            <a:off x="233625" y="2338950"/>
            <a:ext cx="2581774" cy="2804550"/>
          </a:xfrm>
          <a:prstGeom prst="rect">
            <a:avLst/>
          </a:prstGeom>
          <a:noFill/>
          <a:ln>
            <a:noFill/>
          </a:ln>
        </p:spPr>
      </p:pic>
      <p:sp>
        <p:nvSpPr>
          <p:cNvPr id="431" name="Google Shape;431;p47"/>
          <p:cNvSpPr/>
          <p:nvPr/>
        </p:nvSpPr>
        <p:spPr>
          <a:xfrm>
            <a:off x="852750" y="514350"/>
            <a:ext cx="2639400" cy="1570200"/>
          </a:xfrm>
          <a:prstGeom prst="wedgeRoundRectCallout">
            <a:avLst>
              <a:gd fmla="val -20833" name="adj1"/>
              <a:gd fmla="val 62500" name="adj2"/>
              <a:gd fmla="val 0" name="adj3"/>
            </a:avLst>
          </a:prstGeom>
          <a:gradFill>
            <a:gsLst>
              <a:gs pos="0">
                <a:srgbClr val="D4E5F5"/>
              </a:gs>
              <a:gs pos="100000">
                <a:srgbClr val="70A4D5"/>
              </a:gs>
            </a:gsLst>
            <a:lin ang="5400012" scaled="0"/>
          </a:gradFill>
          <a:ln cap="flat" cmpd="sng" w="2857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rgbClr val="38761D"/>
                </a:solidFill>
                <a:latin typeface="Sriracha"/>
                <a:ea typeface="Sriracha"/>
                <a:cs typeface="Sriracha"/>
                <a:sym typeface="Sriracha"/>
              </a:rPr>
              <a:t>We’re on the right road, but no gold here. Click on the car to try again.</a:t>
            </a:r>
            <a:endParaRPr b="1" sz="2100">
              <a:solidFill>
                <a:srgbClr val="38761D"/>
              </a:solidFill>
              <a:latin typeface="Sriracha"/>
              <a:ea typeface="Sriracha"/>
              <a:cs typeface="Sriracha"/>
              <a:sym typeface="Sriracha"/>
            </a:endParaRPr>
          </a:p>
        </p:txBody>
      </p:sp>
      <p:pic>
        <p:nvPicPr>
          <p:cNvPr id="432" name="Google Shape;432;p47"/>
          <p:cNvPicPr preferRelativeResize="0"/>
          <p:nvPr/>
        </p:nvPicPr>
        <p:blipFill>
          <a:blip r:embed="rId5">
            <a:alphaModFix/>
          </a:blip>
          <a:stretch>
            <a:fillRect/>
          </a:stretch>
        </p:blipFill>
        <p:spPr>
          <a:xfrm>
            <a:off x="5092850" y="514350"/>
            <a:ext cx="2974325" cy="4428425"/>
          </a:xfrm>
          <a:prstGeom prst="rect">
            <a:avLst/>
          </a:prstGeom>
          <a:noFill/>
          <a:ln>
            <a:noFill/>
          </a:ln>
        </p:spPr>
      </p:pic>
      <p:sp>
        <p:nvSpPr>
          <p:cNvPr id="433" name="Google Shape;433;p47">
            <a:hlinkClick action="ppaction://hlinksldjump" r:id="rId6"/>
          </p:cNvPr>
          <p:cNvSpPr/>
          <p:nvPr/>
        </p:nvSpPr>
        <p:spPr>
          <a:xfrm>
            <a:off x="-67675" y="-13525"/>
            <a:ext cx="92115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7">
            <a:hlinkClick action="ppaction://hlinksldjump" r:id="rId7"/>
          </p:cNvPr>
          <p:cNvSpPr/>
          <p:nvPr/>
        </p:nvSpPr>
        <p:spPr>
          <a:xfrm>
            <a:off x="5520713" y="1017725"/>
            <a:ext cx="2118600" cy="317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8" name="Shape 438"/>
        <p:cNvGrpSpPr/>
        <p:nvPr/>
      </p:nvGrpSpPr>
      <p:grpSpPr>
        <a:xfrm>
          <a:off x="0" y="0"/>
          <a:ext cx="0" cy="0"/>
          <a:chOff x="0" y="0"/>
          <a:chExt cx="0" cy="0"/>
        </a:xfrm>
      </p:grpSpPr>
      <p:sp>
        <p:nvSpPr>
          <p:cNvPr id="439" name="Google Shape;439;p48"/>
          <p:cNvSpPr txBox="1"/>
          <p:nvPr>
            <p:ph type="title"/>
          </p:nvPr>
        </p:nvSpPr>
        <p:spPr>
          <a:xfrm>
            <a:off x="311700" y="445025"/>
            <a:ext cx="806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75000"/>
              <a:buNone/>
            </a:pPr>
            <a:r>
              <a:rPr lang="en" sz="1320"/>
              <a:t>Correct 11</a:t>
            </a:r>
            <a:endParaRPr sz="1320"/>
          </a:p>
        </p:txBody>
      </p:sp>
      <p:pic>
        <p:nvPicPr>
          <p:cNvPr id="440" name="Google Shape;440;p48"/>
          <p:cNvPicPr preferRelativeResize="0"/>
          <p:nvPr/>
        </p:nvPicPr>
        <p:blipFill>
          <a:blip r:embed="rId4">
            <a:alphaModFix/>
          </a:blip>
          <a:stretch>
            <a:fillRect/>
          </a:stretch>
        </p:blipFill>
        <p:spPr>
          <a:xfrm>
            <a:off x="164125" y="1636525"/>
            <a:ext cx="3131474" cy="3401650"/>
          </a:xfrm>
          <a:prstGeom prst="rect">
            <a:avLst/>
          </a:prstGeom>
          <a:noFill/>
          <a:ln>
            <a:noFill/>
          </a:ln>
        </p:spPr>
      </p:pic>
      <p:sp>
        <p:nvSpPr>
          <p:cNvPr id="441" name="Google Shape;441;p48"/>
          <p:cNvSpPr/>
          <p:nvPr/>
        </p:nvSpPr>
        <p:spPr>
          <a:xfrm>
            <a:off x="1353550" y="153625"/>
            <a:ext cx="3719400" cy="1482900"/>
          </a:xfrm>
          <a:prstGeom prst="wedgeRoundRectCallout">
            <a:avLst>
              <a:gd fmla="val -20833" name="adj1"/>
              <a:gd fmla="val 62500" name="adj2"/>
              <a:gd fmla="val 0" name="adj3"/>
            </a:avLst>
          </a:prstGeom>
          <a:gradFill>
            <a:gsLst>
              <a:gs pos="0">
                <a:srgbClr val="FFF6DB"/>
              </a:gs>
              <a:gs pos="100000">
                <a:srgbClr val="FAD25C"/>
              </a:gs>
            </a:gsLst>
            <a:path path="circle">
              <a:fillToRect b="50%" l="50%" r="50%" t="50%"/>
            </a:path>
            <a:tileRect/>
          </a:gra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38761D"/>
                </a:solidFill>
                <a:latin typeface="Sriracha"/>
                <a:ea typeface="Sriracha"/>
                <a:cs typeface="Sriracha"/>
                <a:sym typeface="Sriracha"/>
              </a:rPr>
              <a:t>Aye, and ye’ve done it for sure! You found the rest o’ me gold, ye did! And for sure I thank ye! Click on the treasure chest to send it all home and see your reward.</a:t>
            </a:r>
            <a:endParaRPr b="1" sz="1600">
              <a:solidFill>
                <a:srgbClr val="38761D"/>
              </a:solidFill>
              <a:latin typeface="Sriracha"/>
              <a:ea typeface="Sriracha"/>
              <a:cs typeface="Sriracha"/>
              <a:sym typeface="Sriracha"/>
            </a:endParaRPr>
          </a:p>
        </p:txBody>
      </p:sp>
      <p:pic>
        <p:nvPicPr>
          <p:cNvPr id="442" name="Google Shape;442;p48"/>
          <p:cNvPicPr preferRelativeResize="0"/>
          <p:nvPr/>
        </p:nvPicPr>
        <p:blipFill>
          <a:blip r:embed="rId5">
            <a:alphaModFix/>
          </a:blip>
          <a:stretch>
            <a:fillRect/>
          </a:stretch>
        </p:blipFill>
        <p:spPr>
          <a:xfrm>
            <a:off x="5330650" y="1741400"/>
            <a:ext cx="3766250" cy="3766250"/>
          </a:xfrm>
          <a:prstGeom prst="rect">
            <a:avLst/>
          </a:prstGeom>
          <a:noFill/>
          <a:ln>
            <a:noFill/>
          </a:ln>
        </p:spPr>
      </p:pic>
      <p:sp>
        <p:nvSpPr>
          <p:cNvPr id="443" name="Google Shape;443;p48">
            <a:hlinkClick action="ppaction://hlinksldjump" r:id="rId6"/>
          </p:cNvPr>
          <p:cNvSpPr/>
          <p:nvPr/>
        </p:nvSpPr>
        <p:spPr>
          <a:xfrm>
            <a:off x="-47050" y="-11775"/>
            <a:ext cx="91911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pic>
        <p:nvPicPr>
          <p:cNvPr id="448" name="Google Shape;448;p49"/>
          <p:cNvPicPr preferRelativeResize="0"/>
          <p:nvPr/>
        </p:nvPicPr>
        <p:blipFill>
          <a:blip r:embed="rId3">
            <a:alphaModFix/>
          </a:blip>
          <a:stretch>
            <a:fillRect/>
          </a:stretch>
        </p:blipFill>
        <p:spPr>
          <a:xfrm>
            <a:off x="4000500" y="0"/>
            <a:ext cx="5143500" cy="5143500"/>
          </a:xfrm>
          <a:prstGeom prst="rect">
            <a:avLst/>
          </a:prstGeom>
          <a:noFill/>
          <a:ln>
            <a:noFill/>
          </a:ln>
        </p:spPr>
      </p:pic>
      <p:pic>
        <p:nvPicPr>
          <p:cNvPr id="449" name="Google Shape;449;p49"/>
          <p:cNvPicPr preferRelativeResize="0"/>
          <p:nvPr/>
        </p:nvPicPr>
        <p:blipFill>
          <a:blip r:embed="rId3">
            <a:alphaModFix/>
          </a:blip>
          <a:stretch>
            <a:fillRect/>
          </a:stretch>
        </p:blipFill>
        <p:spPr>
          <a:xfrm>
            <a:off x="0" y="0"/>
            <a:ext cx="5143500" cy="5143500"/>
          </a:xfrm>
          <a:prstGeom prst="rect">
            <a:avLst/>
          </a:prstGeom>
          <a:noFill/>
          <a:ln>
            <a:noFill/>
          </a:ln>
        </p:spPr>
      </p:pic>
      <p:sp>
        <p:nvSpPr>
          <p:cNvPr id="450" name="Google Shape;450;p49"/>
          <p:cNvSpPr txBox="1"/>
          <p:nvPr>
            <p:ph type="title"/>
          </p:nvPr>
        </p:nvSpPr>
        <p:spPr>
          <a:xfrm>
            <a:off x="311700" y="445025"/>
            <a:ext cx="9711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120">
                <a:solidFill>
                  <a:srgbClr val="B6D7A8"/>
                </a:solidFill>
              </a:rPr>
              <a:t>congratulations</a:t>
            </a:r>
            <a:endParaRPr sz="1120">
              <a:solidFill>
                <a:srgbClr val="B6D7A8"/>
              </a:solidFill>
            </a:endParaRPr>
          </a:p>
        </p:txBody>
      </p:sp>
      <p:pic>
        <p:nvPicPr>
          <p:cNvPr id="451" name="Google Shape;451;p49"/>
          <p:cNvPicPr preferRelativeResize="0"/>
          <p:nvPr/>
        </p:nvPicPr>
        <p:blipFill>
          <a:blip r:embed="rId4">
            <a:alphaModFix/>
          </a:blip>
          <a:stretch>
            <a:fillRect/>
          </a:stretch>
        </p:blipFill>
        <p:spPr>
          <a:xfrm>
            <a:off x="2612350" y="502850"/>
            <a:ext cx="3484525" cy="4582400"/>
          </a:xfrm>
          <a:prstGeom prst="rect">
            <a:avLst/>
          </a:prstGeom>
          <a:noFill/>
          <a:ln>
            <a:noFill/>
          </a:ln>
        </p:spPr>
      </p:pic>
      <p:pic>
        <p:nvPicPr>
          <p:cNvPr id="452" name="Google Shape;452;p49"/>
          <p:cNvPicPr preferRelativeResize="0"/>
          <p:nvPr/>
        </p:nvPicPr>
        <p:blipFill>
          <a:blip r:embed="rId5">
            <a:alphaModFix/>
          </a:blip>
          <a:stretch>
            <a:fillRect/>
          </a:stretch>
        </p:blipFill>
        <p:spPr>
          <a:xfrm>
            <a:off x="-57325" y="4073500"/>
            <a:ext cx="1528575" cy="1070000"/>
          </a:xfrm>
          <a:prstGeom prst="rect">
            <a:avLst/>
          </a:prstGeom>
          <a:noFill/>
          <a:ln>
            <a:noFill/>
          </a:ln>
        </p:spPr>
      </p:pic>
      <p:pic>
        <p:nvPicPr>
          <p:cNvPr id="453" name="Google Shape;453;p49"/>
          <p:cNvPicPr preferRelativeResize="0"/>
          <p:nvPr/>
        </p:nvPicPr>
        <p:blipFill>
          <a:blip r:embed="rId5">
            <a:alphaModFix/>
          </a:blip>
          <a:stretch>
            <a:fillRect/>
          </a:stretch>
        </p:blipFill>
        <p:spPr>
          <a:xfrm>
            <a:off x="5600188" y="3449100"/>
            <a:ext cx="1528575" cy="1070000"/>
          </a:xfrm>
          <a:prstGeom prst="rect">
            <a:avLst/>
          </a:prstGeom>
          <a:noFill/>
          <a:ln>
            <a:noFill/>
          </a:ln>
        </p:spPr>
      </p:pic>
      <p:pic>
        <p:nvPicPr>
          <p:cNvPr id="454" name="Google Shape;454;p49"/>
          <p:cNvPicPr preferRelativeResize="0"/>
          <p:nvPr/>
        </p:nvPicPr>
        <p:blipFill>
          <a:blip r:embed="rId5">
            <a:alphaModFix/>
          </a:blip>
          <a:stretch>
            <a:fillRect/>
          </a:stretch>
        </p:blipFill>
        <p:spPr>
          <a:xfrm>
            <a:off x="941900" y="4225900"/>
            <a:ext cx="1528575" cy="1070000"/>
          </a:xfrm>
          <a:prstGeom prst="rect">
            <a:avLst/>
          </a:prstGeom>
          <a:noFill/>
          <a:ln>
            <a:noFill/>
          </a:ln>
        </p:spPr>
      </p:pic>
      <p:pic>
        <p:nvPicPr>
          <p:cNvPr id="455" name="Google Shape;455;p49"/>
          <p:cNvPicPr preferRelativeResize="0"/>
          <p:nvPr/>
        </p:nvPicPr>
        <p:blipFill>
          <a:blip r:embed="rId5">
            <a:alphaModFix/>
          </a:blip>
          <a:stretch>
            <a:fillRect/>
          </a:stretch>
        </p:blipFill>
        <p:spPr>
          <a:xfrm>
            <a:off x="582738" y="3402000"/>
            <a:ext cx="1528575" cy="1070000"/>
          </a:xfrm>
          <a:prstGeom prst="rect">
            <a:avLst/>
          </a:prstGeom>
          <a:noFill/>
          <a:ln>
            <a:noFill/>
          </a:ln>
        </p:spPr>
      </p:pic>
      <p:pic>
        <p:nvPicPr>
          <p:cNvPr id="456" name="Google Shape;456;p49"/>
          <p:cNvPicPr preferRelativeResize="0"/>
          <p:nvPr/>
        </p:nvPicPr>
        <p:blipFill>
          <a:blip r:embed="rId6">
            <a:alphaModFix/>
          </a:blip>
          <a:stretch>
            <a:fillRect/>
          </a:stretch>
        </p:blipFill>
        <p:spPr>
          <a:xfrm>
            <a:off x="0" y="82375"/>
            <a:ext cx="4572000" cy="4572000"/>
          </a:xfrm>
          <a:prstGeom prst="rect">
            <a:avLst/>
          </a:prstGeom>
          <a:noFill/>
          <a:ln>
            <a:noFill/>
          </a:ln>
        </p:spPr>
      </p:pic>
      <p:pic>
        <p:nvPicPr>
          <p:cNvPr id="457" name="Google Shape;457;p49"/>
          <p:cNvPicPr preferRelativeResize="0"/>
          <p:nvPr/>
        </p:nvPicPr>
        <p:blipFill>
          <a:blip r:embed="rId6">
            <a:alphaModFix/>
          </a:blip>
          <a:stretch>
            <a:fillRect/>
          </a:stretch>
        </p:blipFill>
        <p:spPr>
          <a:xfrm>
            <a:off x="4572000" y="-186375"/>
            <a:ext cx="4572000" cy="4572000"/>
          </a:xfrm>
          <a:prstGeom prst="rect">
            <a:avLst/>
          </a:prstGeom>
          <a:noFill/>
          <a:ln>
            <a:noFill/>
          </a:ln>
        </p:spPr>
      </p:pic>
      <p:pic>
        <p:nvPicPr>
          <p:cNvPr id="458" name="Google Shape;458;p49"/>
          <p:cNvPicPr preferRelativeResize="0"/>
          <p:nvPr/>
        </p:nvPicPr>
        <p:blipFill>
          <a:blip r:embed="rId7">
            <a:alphaModFix/>
          </a:blip>
          <a:stretch>
            <a:fillRect/>
          </a:stretch>
        </p:blipFill>
        <p:spPr>
          <a:xfrm>
            <a:off x="5051925" y="1175613"/>
            <a:ext cx="4572000" cy="4572000"/>
          </a:xfrm>
          <a:prstGeom prst="rect">
            <a:avLst/>
          </a:prstGeom>
          <a:noFill/>
          <a:ln>
            <a:noFill/>
          </a:ln>
        </p:spPr>
      </p:pic>
      <p:pic>
        <p:nvPicPr>
          <p:cNvPr id="459" name="Google Shape;459;p49"/>
          <p:cNvPicPr preferRelativeResize="0"/>
          <p:nvPr/>
        </p:nvPicPr>
        <p:blipFill>
          <a:blip r:embed="rId5">
            <a:alphaModFix/>
          </a:blip>
          <a:stretch>
            <a:fillRect/>
          </a:stretch>
        </p:blipFill>
        <p:spPr>
          <a:xfrm flipH="1">
            <a:off x="5273275" y="4142925"/>
            <a:ext cx="1528575" cy="1070000"/>
          </a:xfrm>
          <a:prstGeom prst="rect">
            <a:avLst/>
          </a:prstGeom>
          <a:noFill/>
          <a:ln>
            <a:noFill/>
          </a:ln>
        </p:spPr>
      </p:pic>
      <p:pic>
        <p:nvPicPr>
          <p:cNvPr id="460" name="Google Shape;460;p49"/>
          <p:cNvPicPr preferRelativeResize="0"/>
          <p:nvPr/>
        </p:nvPicPr>
        <p:blipFill>
          <a:blip r:embed="rId5">
            <a:alphaModFix/>
          </a:blip>
          <a:stretch>
            <a:fillRect/>
          </a:stretch>
        </p:blipFill>
        <p:spPr>
          <a:xfrm flipH="1">
            <a:off x="7744350" y="4225900"/>
            <a:ext cx="1528575" cy="1070000"/>
          </a:xfrm>
          <a:prstGeom prst="rect">
            <a:avLst/>
          </a:prstGeom>
          <a:noFill/>
          <a:ln>
            <a:noFill/>
          </a:ln>
        </p:spPr>
      </p:pic>
      <p:sp>
        <p:nvSpPr>
          <p:cNvPr id="461" name="Google Shape;461;p49"/>
          <p:cNvSpPr txBox="1"/>
          <p:nvPr/>
        </p:nvSpPr>
        <p:spPr>
          <a:xfrm>
            <a:off x="2068613" y="124925"/>
            <a:ext cx="45720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600">
                <a:solidFill>
                  <a:srgbClr val="F1C232"/>
                </a:solidFill>
                <a:latin typeface="Sriracha"/>
                <a:ea typeface="Sriracha"/>
                <a:cs typeface="Sriracha"/>
                <a:sym typeface="Sriracha"/>
              </a:rPr>
              <a:t>Congratulations</a:t>
            </a:r>
            <a:r>
              <a:rPr b="1" lang="en" sz="3400">
                <a:solidFill>
                  <a:srgbClr val="F1C232"/>
                </a:solidFill>
                <a:latin typeface="Sriracha"/>
                <a:ea typeface="Sriracha"/>
                <a:cs typeface="Sriracha"/>
                <a:sym typeface="Sriracha"/>
              </a:rPr>
              <a:t>!</a:t>
            </a:r>
            <a:endParaRPr b="1" sz="3400">
              <a:solidFill>
                <a:srgbClr val="F1C232"/>
              </a:solidFill>
              <a:latin typeface="Sriracha"/>
              <a:ea typeface="Sriracha"/>
              <a:cs typeface="Sriracha"/>
              <a:sym typeface="Sriracha"/>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