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Anton"/>
      <p:regular r:id="rId8"/>
    </p:embeddedFont>
    <p:embeddedFont>
      <p:font typeface="Covered By Your Grace"/>
      <p:regular r:id="rId9"/>
    </p:embeddedFont>
    <p:embeddedFont>
      <p:font typeface="Pacifico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veredByYourGrac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nton-regular.fntdata"/><Relationship Id="rId10" Type="http://schemas.openxmlformats.org/officeDocument/2006/relationships/font" Target="fonts/Pacific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c304eee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c304eee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a3059c08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a3059c08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hEinCgoA48E" TargetMode="External"/><Relationship Id="rId22" Type="http://schemas.openxmlformats.org/officeDocument/2006/relationships/slide" Target="/ppt/slides/slide2.xml"/><Relationship Id="rId21" Type="http://schemas.openxmlformats.org/officeDocument/2006/relationships/image" Target="../media/image12.png"/><Relationship Id="rId24" Type="http://schemas.openxmlformats.org/officeDocument/2006/relationships/image" Target="../media/image9.png"/><Relationship Id="rId23" Type="http://schemas.openxmlformats.org/officeDocument/2006/relationships/hyperlink" Target="https://www.youtube.com/watch?v=_oxWRici4ro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hyperlink" Target="https://www.youtube.com/watch?v=UmmOJx_Hxto" TargetMode="External"/><Relationship Id="rId9" Type="http://schemas.openxmlformats.org/officeDocument/2006/relationships/image" Target="../media/image7.png"/><Relationship Id="rId26" Type="http://schemas.openxmlformats.org/officeDocument/2006/relationships/hyperlink" Target="https://www.youtube.com/watch?v=S1JmLvFWi0w" TargetMode="External"/><Relationship Id="rId25" Type="http://schemas.openxmlformats.org/officeDocument/2006/relationships/image" Target="../media/image27.png"/><Relationship Id="rId28" Type="http://schemas.openxmlformats.org/officeDocument/2006/relationships/hyperlink" Target="https://www.youtube.com/watch?v=UmmOJx_Hxto" TargetMode="External"/><Relationship Id="rId27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hyperlink" Target="https://nationaldaycalendar.com/world-puppetry-day-march-21/" TargetMode="External"/><Relationship Id="rId11" Type="http://schemas.openxmlformats.org/officeDocument/2006/relationships/image" Target="../media/image15.png"/><Relationship Id="rId10" Type="http://schemas.openxmlformats.org/officeDocument/2006/relationships/hyperlink" Target="https://www.youtube.com/watch?v=Za2YjvCMKS4" TargetMode="External"/><Relationship Id="rId13" Type="http://schemas.openxmlformats.org/officeDocument/2006/relationships/image" Target="../media/image22.png"/><Relationship Id="rId12" Type="http://schemas.openxmlformats.org/officeDocument/2006/relationships/hyperlink" Target="https://www.youtube.com/watch?v=sJQL9p2hOiI" TargetMode="External"/><Relationship Id="rId15" Type="http://schemas.openxmlformats.org/officeDocument/2006/relationships/image" Target="../media/image13.png"/><Relationship Id="rId14" Type="http://schemas.openxmlformats.org/officeDocument/2006/relationships/hyperlink" Target="https://www.youtube.com/watch?v=T2m6fHz2d3o" TargetMode="External"/><Relationship Id="rId17" Type="http://schemas.openxmlformats.org/officeDocument/2006/relationships/hyperlink" Target="http://www.sarahnolen.com/treeples" TargetMode="External"/><Relationship Id="rId16" Type="http://schemas.openxmlformats.org/officeDocument/2006/relationships/image" Target="../media/image23.png"/><Relationship Id="rId19" Type="http://schemas.openxmlformats.org/officeDocument/2006/relationships/hyperlink" Target="https://www.youtube.com/watch?v=8N_tupPBtWQ&amp;list=PL04FYk8hHBC1zdLdNAEZKls_uavVZr7Km" TargetMode="External"/><Relationship Id="rId18" Type="http://schemas.openxmlformats.org/officeDocument/2006/relationships/hyperlink" Target="https://www.youtube.com/watch?v=08QxYc6KAY8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7.png"/><Relationship Id="rId22" Type="http://schemas.openxmlformats.org/officeDocument/2006/relationships/hyperlink" Target="https://www.kennedy-center.org/education/resources-for-educators/classroom-resources/lessons-and-activities/lessons/3-5/counting-crows-puppet-problem-solving/" TargetMode="External"/><Relationship Id="rId21" Type="http://schemas.openxmlformats.org/officeDocument/2006/relationships/hyperlink" Target="https://www.kennedy-center.org/education/resources-for-educators/classroom-resources/lessons-and-activities/lessons/3-5/counting-crows-puppet-problem-solving/" TargetMode="External"/><Relationship Id="rId24" Type="http://schemas.openxmlformats.org/officeDocument/2006/relationships/hyperlink" Target="https://artsintegration.com/2015/06/18/art-poetry-puppet-videos/" TargetMode="External"/><Relationship Id="rId23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1.png"/><Relationship Id="rId9" Type="http://schemas.openxmlformats.org/officeDocument/2006/relationships/image" Target="../media/image5.png"/><Relationship Id="rId26" Type="http://schemas.openxmlformats.org/officeDocument/2006/relationships/image" Target="../media/image16.png"/><Relationship Id="rId25" Type="http://schemas.openxmlformats.org/officeDocument/2006/relationships/hyperlink" Target="https://artsintegration.com/2015/06/18/art-poetry-puppet-videos/" TargetMode="External"/><Relationship Id="rId28" Type="http://schemas.openxmlformats.org/officeDocument/2006/relationships/hyperlink" Target="https://artsintegration.com/2014/08/13/teaching-with-shadow-puppets/" TargetMode="External"/><Relationship Id="rId27" Type="http://schemas.openxmlformats.org/officeDocument/2006/relationships/hyperlink" Target="https://artsintegration.com/2014/08/13/teaching-with-shadow-puppets/" TargetMode="External"/><Relationship Id="rId5" Type="http://schemas.openxmlformats.org/officeDocument/2006/relationships/slide" Target="/ppt/slides/slide1.xml"/><Relationship Id="rId6" Type="http://schemas.openxmlformats.org/officeDocument/2006/relationships/hyperlink" Target="http://www.sarahnolen.com/treeples" TargetMode="External"/><Relationship Id="rId29" Type="http://schemas.openxmlformats.org/officeDocument/2006/relationships/image" Target="../media/image18.png"/><Relationship Id="rId7" Type="http://schemas.openxmlformats.org/officeDocument/2006/relationships/hyperlink" Target="https://www.youtube.com/watch?v=08QxYc6KAY8" TargetMode="External"/><Relationship Id="rId8" Type="http://schemas.openxmlformats.org/officeDocument/2006/relationships/hyperlink" Target="https://www.youtube.com/watch?v=8N_tupPBtWQ&amp;list=PL04FYk8hHBC1zdLdNAEZKls_uavVZr7Km" TargetMode="External"/><Relationship Id="rId31" Type="http://schemas.openxmlformats.org/officeDocument/2006/relationships/hyperlink" Target="https://wepa.unima.org/en/" TargetMode="External"/><Relationship Id="rId30" Type="http://schemas.openxmlformats.org/officeDocument/2006/relationships/image" Target="../media/image20.png"/><Relationship Id="rId11" Type="http://schemas.openxmlformats.org/officeDocument/2006/relationships/image" Target="../media/image3.png"/><Relationship Id="rId33" Type="http://schemas.openxmlformats.org/officeDocument/2006/relationships/hyperlink" Target="https://wepa.unima.org/en/" TargetMode="External"/><Relationship Id="rId10" Type="http://schemas.openxmlformats.org/officeDocument/2006/relationships/image" Target="../media/image19.png"/><Relationship Id="rId32" Type="http://schemas.openxmlformats.org/officeDocument/2006/relationships/image" Target="../media/image24.png"/><Relationship Id="rId13" Type="http://schemas.openxmlformats.org/officeDocument/2006/relationships/image" Target="../media/image4.png"/><Relationship Id="rId35" Type="http://schemas.openxmlformats.org/officeDocument/2006/relationships/hyperlink" Target="https://www.kennedy-center.org/education/resources-for-educators/classroom-resources/lessons-and-activities/lessons/k-2/chinese-new-year-lion-dance-puppets/" TargetMode="External"/><Relationship Id="rId12" Type="http://schemas.openxmlformats.org/officeDocument/2006/relationships/image" Target="../media/image10.png"/><Relationship Id="rId34" Type="http://schemas.openxmlformats.org/officeDocument/2006/relationships/image" Target="../media/image14.png"/><Relationship Id="rId15" Type="http://schemas.openxmlformats.org/officeDocument/2006/relationships/hyperlink" Target="https://drive.google.com/file/d/1IiKYtUEUglqmNozAM1P0M8I8Xwrj80xd/view?usp=sharing" TargetMode="External"/><Relationship Id="rId37" Type="http://schemas.openxmlformats.org/officeDocument/2006/relationships/hyperlink" Target="https://www.kennedy-center.org/education/resources-for-educators/classroom-resources/lessons-and-activities/lessons/k-2/chinese-new-year-lion-dance-puppets/" TargetMode="External"/><Relationship Id="rId14" Type="http://schemas.openxmlformats.org/officeDocument/2006/relationships/hyperlink" Target="https://drive.google.com/file/d/1fOhu_hAlmoPYDsn6FreDLtwYcxE3U_Y3/view?usp=sharing" TargetMode="External"/><Relationship Id="rId36" Type="http://schemas.openxmlformats.org/officeDocument/2006/relationships/image" Target="../media/image26.png"/><Relationship Id="rId17" Type="http://schemas.openxmlformats.org/officeDocument/2006/relationships/hyperlink" Target="https://drive.google.com/file/d/1Oz4G2HlZKfJphjmYB07e9cCU4SG36YmT/view?usp=sharing" TargetMode="External"/><Relationship Id="rId39" Type="http://schemas.openxmlformats.org/officeDocument/2006/relationships/hyperlink" Target="https://www.hensonfoundation.org/" TargetMode="External"/><Relationship Id="rId16" Type="http://schemas.openxmlformats.org/officeDocument/2006/relationships/hyperlink" Target="https://drive.google.com/file/d/18ib_EfWZIP-niiQnFjyB1912fsgoRDOu/view?usp=sharing" TargetMode="External"/><Relationship Id="rId38" Type="http://schemas.openxmlformats.org/officeDocument/2006/relationships/image" Target="../media/image25.png"/><Relationship Id="rId19" Type="http://schemas.openxmlformats.org/officeDocument/2006/relationships/hyperlink" Target="https://www.kennedy-center.org/education/resources-for-educators/classroom-resources/lessons-and-activities/lessons/k-2/adjective-monster/" TargetMode="External"/><Relationship Id="rId18" Type="http://schemas.openxmlformats.org/officeDocument/2006/relationships/hyperlink" Target="https://www.kennedy-center.org/education/resources-for-educators/classroom-resources/lessons-and-activities/lessons/k-2/adjective-monst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17164" r="15680" t="0"/>
          <a:stretch/>
        </p:blipFill>
        <p:spPr>
          <a:xfrm>
            <a:off x="3684938" y="3480800"/>
            <a:ext cx="760075" cy="1131825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3720000" dist="85725">
              <a:srgbClr val="000000">
                <a:alpha val="97000"/>
              </a:srgbClr>
            </a:outerShdw>
          </a:effectLst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6">
            <a:alphaModFix/>
          </a:blip>
          <a:srcRect b="2438" l="21399" r="14873" t="14332"/>
          <a:stretch/>
        </p:blipFill>
        <p:spPr>
          <a:xfrm>
            <a:off x="6146275" y="1617425"/>
            <a:ext cx="2579700" cy="3368975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7">
            <a:alphaModFix/>
          </a:blip>
          <a:srcRect b="13555" l="6832" r="7227" t="14148"/>
          <a:stretch/>
        </p:blipFill>
        <p:spPr>
          <a:xfrm>
            <a:off x="4536325" y="93925"/>
            <a:ext cx="3040325" cy="14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816850" y="462625"/>
            <a:ext cx="2532000" cy="831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90000"/>
                </a:solidFill>
                <a:latin typeface="Anton"/>
                <a:ea typeface="Anton"/>
                <a:cs typeface="Anton"/>
                <a:sym typeface="Anton"/>
              </a:rPr>
              <a:t>World Puppetry Day</a:t>
            </a:r>
            <a:endParaRPr sz="2100"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  <a:hlinkClick r:id="rId8"/>
              </a:rPr>
              <a:t>Learn More Here</a:t>
            </a:r>
            <a:endParaRPr sz="2100"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9">
            <a:alphaModFix/>
          </a:blip>
          <a:srcRect b="12736" l="3948" r="3791" t="15429"/>
          <a:stretch/>
        </p:blipFill>
        <p:spPr>
          <a:xfrm>
            <a:off x="0" y="2411950"/>
            <a:ext cx="2973819" cy="232015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8400000" dist="19050">
              <a:srgbClr val="000000">
                <a:alpha val="95000"/>
              </a:srgbClr>
            </a:outerShdw>
          </a:effectLst>
        </p:spPr>
      </p:pic>
      <p:pic>
        <p:nvPicPr>
          <p:cNvPr id="59" name="Google Shape;59;p1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6709" l="12639" r="5707" t="15903"/>
          <a:stretch/>
        </p:blipFill>
        <p:spPr>
          <a:xfrm>
            <a:off x="1993500" y="2370475"/>
            <a:ext cx="404488" cy="602976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8400000" dist="19050">
              <a:srgbClr val="000000">
                <a:alpha val="95000"/>
              </a:srgbClr>
            </a:outerShdw>
          </a:effectLst>
        </p:spPr>
      </p:pic>
      <p:pic>
        <p:nvPicPr>
          <p:cNvPr id="60" name="Google Shape;60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39175" y="1617425"/>
            <a:ext cx="954325" cy="954325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8400000" dist="19050">
              <a:srgbClr val="000000">
                <a:alpha val="95000"/>
              </a:srgbClr>
            </a:outerShdw>
          </a:effectLst>
        </p:spPr>
      </p:pic>
      <p:pic>
        <p:nvPicPr>
          <p:cNvPr id="61" name="Google Shape;61;p13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1632" l="7846" r="8324" t="0"/>
          <a:stretch/>
        </p:blipFill>
        <p:spPr>
          <a:xfrm>
            <a:off x="313000" y="2321675"/>
            <a:ext cx="726175" cy="700575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8400000" dist="19050">
              <a:srgbClr val="000000">
                <a:alpha val="95000"/>
              </a:srgbClr>
            </a:outerShdw>
          </a:effectLst>
        </p:spPr>
      </p:pic>
      <p:pic>
        <p:nvPicPr>
          <p:cNvPr descr="Clientmoji" id="62" name="Google Shape;62;p13"/>
          <p:cNvPicPr preferRelativeResize="0"/>
          <p:nvPr/>
        </p:nvPicPr>
        <p:blipFill rotWithShape="1">
          <a:blip r:embed="rId16">
            <a:alphaModFix/>
          </a:blip>
          <a:srcRect b="0" l="32533" r="32290" t="27667"/>
          <a:stretch/>
        </p:blipFill>
        <p:spPr>
          <a:xfrm>
            <a:off x="2948638" y="1829325"/>
            <a:ext cx="1224363" cy="25177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3" name="Google Shape;63;p13">
            <a:hlinkClick r:id="rId17"/>
          </p:cNvPr>
          <p:cNvSpPr/>
          <p:nvPr/>
        </p:nvSpPr>
        <p:spPr>
          <a:xfrm>
            <a:off x="6512900" y="2958075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r:id="rId18"/>
          </p:cNvPr>
          <p:cNvSpPr/>
          <p:nvPr/>
        </p:nvSpPr>
        <p:spPr>
          <a:xfrm>
            <a:off x="6847075" y="2987650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9"/>
          </p:cNvPr>
          <p:cNvSpPr/>
          <p:nvPr/>
        </p:nvSpPr>
        <p:spPr>
          <a:xfrm>
            <a:off x="7225450" y="2987650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 flipH="1">
            <a:off x="6590399" y="2331726"/>
            <a:ext cx="535861" cy="602974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</p:pic>
      <p:sp>
        <p:nvSpPr>
          <p:cNvPr id="67" name="Google Shape;67;p13">
            <a:hlinkClick action="ppaction://hlinksldjump" r:id="rId22"/>
          </p:cNvPr>
          <p:cNvSpPr txBox="1"/>
          <p:nvPr/>
        </p:nvSpPr>
        <p:spPr>
          <a:xfrm>
            <a:off x="1862975" y="3434300"/>
            <a:ext cx="603900" cy="461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nton"/>
                <a:ea typeface="Anton"/>
                <a:cs typeface="Anton"/>
                <a:sym typeface="Anton"/>
              </a:rPr>
              <a:t>Lesson Plans</a:t>
            </a:r>
            <a:endParaRPr sz="9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68" name="Google Shape;68;p13">
            <a:hlinkClick r:id="rId23"/>
          </p:cNvPr>
          <p:cNvPicPr preferRelativeResize="0"/>
          <p:nvPr/>
        </p:nvPicPr>
        <p:blipFill rotWithShape="1">
          <a:blip r:embed="rId24">
            <a:alphaModFix/>
          </a:blip>
          <a:srcRect b="24630" l="0" r="0" t="0"/>
          <a:stretch/>
        </p:blipFill>
        <p:spPr>
          <a:xfrm>
            <a:off x="994000" y="2478125"/>
            <a:ext cx="985825" cy="495325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19050">
              <a:srgbClr val="000000">
                <a:alpha val="93000"/>
              </a:srgbClr>
            </a:outerShdw>
          </a:effectLst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25">
            <a:alphaModFix/>
          </a:blip>
          <a:srcRect b="0" l="1675" r="2603" t="2912"/>
          <a:stretch/>
        </p:blipFill>
        <p:spPr>
          <a:xfrm>
            <a:off x="4572000" y="3564950"/>
            <a:ext cx="1725524" cy="1326325"/>
          </a:xfrm>
          <a:prstGeom prst="rect">
            <a:avLst/>
          </a:prstGeom>
          <a:noFill/>
          <a:ln>
            <a:noFill/>
          </a:ln>
          <a:effectLst>
            <a:outerShdw blurRad="185738" rotWithShape="0" algn="bl" dir="5880000" dist="19050">
              <a:srgbClr val="000000">
                <a:alpha val="75000"/>
              </a:srgbClr>
            </a:outerShdw>
          </a:effectLst>
        </p:spPr>
      </p:pic>
      <p:pic>
        <p:nvPicPr>
          <p:cNvPr id="70" name="Google Shape;70;p13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 b="0" l="2515" r="0" t="0"/>
          <a:stretch/>
        </p:blipFill>
        <p:spPr>
          <a:xfrm>
            <a:off x="4621500" y="3614050"/>
            <a:ext cx="1625075" cy="9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>
            <a:hlinkClick r:id="rId28"/>
          </p:cNvPr>
          <p:cNvSpPr/>
          <p:nvPr/>
        </p:nvSpPr>
        <p:spPr>
          <a:xfrm>
            <a:off x="3701900" y="3524350"/>
            <a:ext cx="760200" cy="105930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3720000" dist="85725">
              <a:srgbClr val="000000">
                <a:alpha val="9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4">
            <a:alphaModFix/>
          </a:blip>
          <a:srcRect b="13555" l="6832" r="7227" t="14148"/>
          <a:stretch/>
        </p:blipFill>
        <p:spPr>
          <a:xfrm>
            <a:off x="4536325" y="93925"/>
            <a:ext cx="3040325" cy="14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4816850" y="462625"/>
            <a:ext cx="2532000" cy="723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90000"/>
                </a:solidFill>
                <a:latin typeface="Anton"/>
                <a:ea typeface="Anton"/>
                <a:cs typeface="Anton"/>
                <a:sym typeface="Anton"/>
              </a:rPr>
              <a:t>Plans and Scripts</a:t>
            </a:r>
            <a:endParaRPr sz="2100"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  <a:hlinkClick action="ppaction://hlinksldjump" r:id="rId5"/>
              </a:rPr>
              <a:t>Back to Main Stage</a:t>
            </a: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8" name="Google Shape;78;p14">
            <a:hlinkClick r:id="rId6"/>
          </p:cNvPr>
          <p:cNvSpPr/>
          <p:nvPr/>
        </p:nvSpPr>
        <p:spPr>
          <a:xfrm>
            <a:off x="6889125" y="2836200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>
            <a:hlinkClick r:id="rId7"/>
          </p:cNvPr>
          <p:cNvSpPr/>
          <p:nvPr/>
        </p:nvSpPr>
        <p:spPr>
          <a:xfrm>
            <a:off x="7223300" y="2865775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>
            <a:hlinkClick r:id="rId8"/>
          </p:cNvPr>
          <p:cNvSpPr/>
          <p:nvPr/>
        </p:nvSpPr>
        <p:spPr>
          <a:xfrm>
            <a:off x="7601675" y="2865775"/>
            <a:ext cx="196500" cy="4224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r="5400000" dist="38100">
              <a:srgbClr val="000000">
                <a:alpha val="9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0968" y="730576"/>
            <a:ext cx="1155850" cy="1106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2" name="Google Shape;82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32185" y="1286803"/>
            <a:ext cx="882490" cy="1106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" name="Google Shape;83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3350" y="1836663"/>
            <a:ext cx="1257525" cy="1257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4" name="Google Shape;84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62924" y="1762379"/>
            <a:ext cx="1224375" cy="105174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13">
            <a:alphaModFix/>
          </a:blip>
          <a:srcRect b="13012" l="49479" r="0" t="11379"/>
          <a:stretch/>
        </p:blipFill>
        <p:spPr>
          <a:xfrm>
            <a:off x="4356550" y="1878250"/>
            <a:ext cx="1804251" cy="2705525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3000000" dist="19050">
              <a:srgbClr val="000000">
                <a:alpha val="90000"/>
              </a:srgbClr>
            </a:outerShdw>
          </a:effectLst>
        </p:spPr>
      </p:pic>
      <p:sp>
        <p:nvSpPr>
          <p:cNvPr id="86" name="Google Shape;86;p14"/>
          <p:cNvSpPr/>
          <p:nvPr/>
        </p:nvSpPr>
        <p:spPr>
          <a:xfrm>
            <a:off x="4615550" y="2057050"/>
            <a:ext cx="1292400" cy="19971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4696975" y="2001725"/>
            <a:ext cx="1191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Scripts</a:t>
            </a:r>
            <a:endParaRPr b="1" sz="2300">
              <a:solidFill>
                <a:srgbClr val="FFFFFF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88" name="Google Shape;88;p14"/>
          <p:cNvSpPr txBox="1"/>
          <p:nvPr/>
        </p:nvSpPr>
        <p:spPr>
          <a:xfrm rot="-396272">
            <a:off x="4528357" y="2315217"/>
            <a:ext cx="1192011" cy="24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D9EAD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 k-2</a:t>
            </a:r>
            <a:endParaRPr b="1" sz="1600">
              <a:solidFill>
                <a:srgbClr val="D9EAD3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89" name="Google Shape;89;p14"/>
          <p:cNvSpPr txBox="1"/>
          <p:nvPr/>
        </p:nvSpPr>
        <p:spPr>
          <a:xfrm rot="-727">
            <a:off x="4518037" y="2571903"/>
            <a:ext cx="1419300" cy="8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For 3-5</a:t>
            </a:r>
            <a:endParaRPr b="1" sz="1700">
              <a:solidFill>
                <a:srgbClr val="FFFFFF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FCE5CD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Jade Rabbit</a:t>
            </a:r>
            <a:endParaRPr b="1" sz="1200">
              <a:solidFill>
                <a:srgbClr val="FCE5CD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EAD1DC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Story of Diwali</a:t>
            </a:r>
            <a:endParaRPr b="1" sz="1200">
              <a:solidFill>
                <a:srgbClr val="EAD1DC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C9DAF8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Aztec Legend</a:t>
            </a:r>
            <a:endParaRPr b="1" sz="1200">
              <a:solidFill>
                <a:srgbClr val="C9DAF8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754525" y="926550"/>
            <a:ext cx="582600" cy="723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4">
            <a:hlinkClick r:id="rId18"/>
          </p:cNvPr>
          <p:cNvSpPr txBox="1"/>
          <p:nvPr/>
        </p:nvSpPr>
        <p:spPr>
          <a:xfrm>
            <a:off x="1672325" y="1453875"/>
            <a:ext cx="852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Anton"/>
                <a:ea typeface="Anton"/>
                <a:cs typeface="Anton"/>
                <a:sym typeface="Anton"/>
              </a:rPr>
              <a:t>Adjective Monster</a:t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92" name="Google Shape;92;p14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9948" l="29223" r="24580" t="7283"/>
          <a:stretch/>
        </p:blipFill>
        <p:spPr>
          <a:xfrm>
            <a:off x="1754525" y="903800"/>
            <a:ext cx="582600" cy="587174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3" name="Google Shape;93;p14">
            <a:hlinkClick r:id="rId21"/>
          </p:cNvPr>
          <p:cNvSpPr txBox="1"/>
          <p:nvPr/>
        </p:nvSpPr>
        <p:spPr>
          <a:xfrm>
            <a:off x="485663" y="2529788"/>
            <a:ext cx="852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Anton"/>
                <a:ea typeface="Anton"/>
                <a:cs typeface="Anton"/>
                <a:sym typeface="Anton"/>
              </a:rPr>
              <a:t>Counting Crows</a:t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94" name="Google Shape;94;p14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 b="13088" l="0" r="0" t="0"/>
          <a:stretch/>
        </p:blipFill>
        <p:spPr>
          <a:xfrm>
            <a:off x="547613" y="2162538"/>
            <a:ext cx="729000" cy="422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5" name="Google Shape;95;p14"/>
          <p:cNvSpPr/>
          <p:nvPr/>
        </p:nvSpPr>
        <p:spPr>
          <a:xfrm>
            <a:off x="6442075" y="1941525"/>
            <a:ext cx="866700" cy="70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7862625" y="1406925"/>
            <a:ext cx="616200" cy="871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>
            <a:hlinkClick r:id="rId24"/>
          </p:cNvPr>
          <p:cNvSpPr txBox="1"/>
          <p:nvPr/>
        </p:nvSpPr>
        <p:spPr>
          <a:xfrm>
            <a:off x="7766850" y="2078825"/>
            <a:ext cx="802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Anton"/>
                <a:ea typeface="Anton"/>
                <a:cs typeface="Anton"/>
                <a:sym typeface="Anton"/>
              </a:rPr>
              <a:t>Puppet Videos</a:t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98" name="Google Shape;98;p14">
            <a:hlinkClick r:id="rId25"/>
          </p:cNvPr>
          <p:cNvPicPr preferRelativeResize="0"/>
          <p:nvPr/>
        </p:nvPicPr>
        <p:blipFill rotWithShape="1">
          <a:blip r:embed="rId26">
            <a:alphaModFix/>
          </a:blip>
          <a:srcRect b="13606" l="0" r="0" t="0"/>
          <a:stretch/>
        </p:blipFill>
        <p:spPr>
          <a:xfrm>
            <a:off x="7882125" y="1428725"/>
            <a:ext cx="582600" cy="67112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9" name="Google Shape;99;p14">
            <a:hlinkClick r:id="rId27"/>
          </p:cNvPr>
          <p:cNvSpPr txBox="1"/>
          <p:nvPr/>
        </p:nvSpPr>
        <p:spPr>
          <a:xfrm>
            <a:off x="6413100" y="2457125"/>
            <a:ext cx="903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Anton"/>
                <a:ea typeface="Anton"/>
                <a:cs typeface="Anton"/>
                <a:sym typeface="Anton"/>
              </a:rPr>
              <a:t>Shadow Puppets</a:t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0" name="Google Shape;100;p14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 b="2982" l="10117" r="11812" t="14861"/>
          <a:stretch/>
        </p:blipFill>
        <p:spPr>
          <a:xfrm>
            <a:off x="6439475" y="1954025"/>
            <a:ext cx="866701" cy="54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101" name="Google Shape;101;p14"/>
          <p:cNvPicPr preferRelativeResize="0"/>
          <p:nvPr/>
        </p:nvPicPr>
        <p:blipFill rotWithShape="1">
          <a:blip r:embed="rId30">
            <a:alphaModFix/>
          </a:blip>
          <a:srcRect b="0" l="11853" r="16610" t="0"/>
          <a:stretch/>
        </p:blipFill>
        <p:spPr>
          <a:xfrm flipH="1">
            <a:off x="2350900" y="1740813"/>
            <a:ext cx="2005650" cy="2803675"/>
          </a:xfrm>
          <a:prstGeom prst="rect">
            <a:avLst/>
          </a:prstGeom>
          <a:noFill/>
          <a:ln>
            <a:noFill/>
          </a:ln>
          <a:effectLst>
            <a:outerShdw blurRad="228600" rotWithShape="0" algn="bl" dir="4500000" dist="19050">
              <a:srgbClr val="000000">
                <a:alpha val="87000"/>
              </a:srgbClr>
            </a:outerShdw>
          </a:effectLst>
        </p:spPr>
      </p:pic>
      <p:pic>
        <p:nvPicPr>
          <p:cNvPr id="102" name="Google Shape;102;p14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055200" y="772150"/>
            <a:ext cx="1106100" cy="1106100"/>
          </a:xfrm>
          <a:prstGeom prst="rect">
            <a:avLst/>
          </a:prstGeom>
          <a:noFill/>
          <a:ln>
            <a:noFill/>
          </a:ln>
          <a:effectLst>
            <a:outerShdw blurRad="414338" rotWithShape="0" algn="bl" dir="1920000" dist="57150">
              <a:srgbClr val="000000">
                <a:alpha val="74000"/>
              </a:srgbClr>
            </a:outerShdw>
          </a:effectLst>
        </p:spPr>
      </p:pic>
      <p:sp>
        <p:nvSpPr>
          <p:cNvPr id="103" name="Google Shape;103;p14">
            <a:hlinkClick r:id="rId33"/>
          </p:cNvPr>
          <p:cNvSpPr txBox="1"/>
          <p:nvPr/>
        </p:nvSpPr>
        <p:spPr>
          <a:xfrm>
            <a:off x="3300150" y="925000"/>
            <a:ext cx="616200" cy="800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Puppets Around the World</a:t>
            </a:r>
            <a:endParaRPr sz="1000"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04" name="Google Shape;104;p14"/>
          <p:cNvPicPr preferRelativeResize="0"/>
          <p:nvPr/>
        </p:nvPicPr>
        <p:blipFill rotWithShape="1">
          <a:blip r:embed="rId34">
            <a:alphaModFix/>
          </a:blip>
          <a:srcRect b="0" l="7804" r="7914" t="0"/>
          <a:stretch/>
        </p:blipFill>
        <p:spPr>
          <a:xfrm>
            <a:off x="1629325" y="1954025"/>
            <a:ext cx="1224375" cy="968531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4080000" dist="19050">
              <a:srgbClr val="000000">
                <a:alpha val="86000"/>
              </a:srgbClr>
            </a:outerShdw>
          </a:effectLst>
        </p:spPr>
      </p:pic>
      <p:sp>
        <p:nvSpPr>
          <p:cNvPr id="105" name="Google Shape;105;p14"/>
          <p:cNvSpPr/>
          <p:nvPr/>
        </p:nvSpPr>
        <p:spPr>
          <a:xfrm>
            <a:off x="1785125" y="2106475"/>
            <a:ext cx="903300" cy="68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4">
            <a:hlinkClick r:id="rId35"/>
          </p:cNvPr>
          <p:cNvPicPr preferRelativeResize="0"/>
          <p:nvPr/>
        </p:nvPicPr>
        <p:blipFill rotWithShape="1">
          <a:blip r:embed="rId36">
            <a:alphaModFix/>
          </a:blip>
          <a:srcRect b="0" l="0" r="8441" t="0"/>
          <a:stretch/>
        </p:blipFill>
        <p:spPr>
          <a:xfrm>
            <a:off x="1785125" y="2096275"/>
            <a:ext cx="908048" cy="5549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4">
            <a:hlinkClick r:id="rId37"/>
          </p:cNvPr>
          <p:cNvSpPr txBox="1"/>
          <p:nvPr/>
        </p:nvSpPr>
        <p:spPr>
          <a:xfrm>
            <a:off x="1789850" y="2593775"/>
            <a:ext cx="903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Anton"/>
                <a:ea typeface="Anton"/>
                <a:cs typeface="Anton"/>
                <a:sym typeface="Anton"/>
              </a:rPr>
              <a:t>Chinese New Year</a:t>
            </a:r>
            <a:endParaRPr sz="6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 rot="717362">
            <a:off x="4552039" y="3585027"/>
            <a:ext cx="1419187" cy="330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2CC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Also check out RAZ Kids Reader’s Theater scripts!</a:t>
            </a:r>
            <a:endParaRPr b="1" sz="1000">
              <a:solidFill>
                <a:srgbClr val="FFF2CC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52050" y="730579"/>
            <a:ext cx="1341299" cy="98469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200000" dist="19050">
              <a:srgbClr val="000000">
                <a:alpha val="80000"/>
              </a:srgbClr>
            </a:outerShdw>
          </a:effectLst>
        </p:spPr>
      </p:pic>
      <p:sp>
        <p:nvSpPr>
          <p:cNvPr id="110" name="Google Shape;110;p14">
            <a:hlinkClick r:id="rId39"/>
          </p:cNvPr>
          <p:cNvSpPr/>
          <p:nvPr/>
        </p:nvSpPr>
        <p:spPr>
          <a:xfrm>
            <a:off x="335475" y="942875"/>
            <a:ext cx="941100" cy="5622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7200000" dist="19050">
              <a:srgbClr val="000000">
                <a:alpha val="8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Anton"/>
                <a:ea typeface="Anton"/>
                <a:cs typeface="Anton"/>
                <a:sym typeface="Anton"/>
              </a:rPr>
              <a:t>What’s Happening in Modern Puppetry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