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Comfortaa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5204CF3-A7C7-4706-85E0-7C75095AD01C}">
  <a:tblStyle styleId="{D5204CF3-A7C7-4706-85E0-7C75095AD0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omforta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omforta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jpg"/><Relationship Id="rId42" Type="http://schemas.openxmlformats.org/officeDocument/2006/relationships/image" Target="../media/image2.png"/><Relationship Id="rId41" Type="http://schemas.openxmlformats.org/officeDocument/2006/relationships/hyperlink" Target="https://thesaltymarshmallow.com/homemade-belgian-waffle-recipe/" TargetMode="External"/><Relationship Id="rId44" Type="http://schemas.openxmlformats.org/officeDocument/2006/relationships/image" Target="../media/image27.jpg"/><Relationship Id="rId43" Type="http://schemas.openxmlformats.org/officeDocument/2006/relationships/hyperlink" Target="https://www.snackhistory.com/raisinets" TargetMode="External"/><Relationship Id="rId46" Type="http://schemas.openxmlformats.org/officeDocument/2006/relationships/image" Target="../media/image17.png"/><Relationship Id="rId45" Type="http://schemas.openxmlformats.org/officeDocument/2006/relationships/hyperlink" Target="https://cooking.nytimes.com/recipes/3869-sauteed-spinach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holidayinsights.com/moreholidays/March/namesake-day.htm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www.npr.org/2020/08/31/905804301/welcome-to-story-hour-100-favorite-books-for-young-readers" TargetMode="External"/><Relationship Id="rId48" Type="http://schemas.openxmlformats.org/officeDocument/2006/relationships/image" Target="../media/image21.png"/><Relationship Id="rId47" Type="http://schemas.openxmlformats.org/officeDocument/2006/relationships/hyperlink" Target="https://www.youtube.com/watch?v=gPkrhIEoOJg" TargetMode="External"/><Relationship Id="rId49" Type="http://schemas.openxmlformats.org/officeDocument/2006/relationships/hyperlink" Target="https://www.nps.gov/findapark/index.htm" TargetMode="External"/><Relationship Id="rId5" Type="http://schemas.openxmlformats.org/officeDocument/2006/relationships/hyperlink" Target="https://www.youtube.com/watch?v=ZJ1KY510MzI" TargetMode="External"/><Relationship Id="rId6" Type="http://schemas.openxmlformats.org/officeDocument/2006/relationships/image" Target="../media/image10.png"/><Relationship Id="rId7" Type="http://schemas.openxmlformats.org/officeDocument/2006/relationships/hyperlink" Target="https://www.wildlifeday.org/" TargetMode="External"/><Relationship Id="rId8" Type="http://schemas.openxmlformats.org/officeDocument/2006/relationships/image" Target="../media/image1.png"/><Relationship Id="rId31" Type="http://schemas.openxmlformats.org/officeDocument/2006/relationships/hyperlink" Target="https://www.youtube.com/watch?v=aUiAnNXxvHc" TargetMode="External"/><Relationship Id="rId30" Type="http://schemas.openxmlformats.org/officeDocument/2006/relationships/image" Target="../media/image30.png"/><Relationship Id="rId33" Type="http://schemas.openxmlformats.org/officeDocument/2006/relationships/hyperlink" Target="https://www.youtube.com/watch?v=qaZ2CICGuL8" TargetMode="External"/><Relationship Id="rId32" Type="http://schemas.openxmlformats.org/officeDocument/2006/relationships/image" Target="../media/image19.png"/><Relationship Id="rId35" Type="http://schemas.openxmlformats.org/officeDocument/2006/relationships/hyperlink" Target="https://www.poetry4kids.com/" TargetMode="External"/><Relationship Id="rId34" Type="http://schemas.openxmlformats.org/officeDocument/2006/relationships/image" Target="../media/image31.png"/><Relationship Id="rId37" Type="http://schemas.openxmlformats.org/officeDocument/2006/relationships/hyperlink" Target="https://www.worldwaterday.org/" TargetMode="External"/><Relationship Id="rId36" Type="http://schemas.openxmlformats.org/officeDocument/2006/relationships/image" Target="../media/image4.png"/><Relationship Id="rId39" Type="http://schemas.openxmlformats.org/officeDocument/2006/relationships/hyperlink" Target="https://www.youtube.com/watch?v=gvNDP7JIxaU" TargetMode="External"/><Relationship Id="rId38" Type="http://schemas.openxmlformats.org/officeDocument/2006/relationships/image" Target="../media/image14.png"/><Relationship Id="rId62" Type="http://schemas.openxmlformats.org/officeDocument/2006/relationships/image" Target="../media/image29.png"/><Relationship Id="rId61" Type="http://schemas.openxmlformats.org/officeDocument/2006/relationships/hyperlink" Target="https://www.youtube.com/watch?v=sgi4t52wXOE" TargetMode="External"/><Relationship Id="rId20" Type="http://schemas.openxmlformats.org/officeDocument/2006/relationships/image" Target="../media/image6.png"/><Relationship Id="rId64" Type="http://schemas.openxmlformats.org/officeDocument/2006/relationships/image" Target="../media/image25.png"/><Relationship Id="rId63" Type="http://schemas.openxmlformats.org/officeDocument/2006/relationships/hyperlink" Target="https://www.youtube.com/watch?v=FHXekEQ2uwc" TargetMode="External"/><Relationship Id="rId22" Type="http://schemas.openxmlformats.org/officeDocument/2006/relationships/image" Target="../media/image18.png"/><Relationship Id="rId21" Type="http://schemas.openxmlformats.org/officeDocument/2006/relationships/hyperlink" Target="https://www.wikihow.com/Grow-Flowers-from-Seed" TargetMode="External"/><Relationship Id="rId24" Type="http://schemas.openxmlformats.org/officeDocument/2006/relationships/image" Target="../media/image15.png"/><Relationship Id="rId23" Type="http://schemas.openxmlformats.org/officeDocument/2006/relationships/hyperlink" Target="https://www.familytreemagazine.com/kids-genealogy/" TargetMode="External"/><Relationship Id="rId60" Type="http://schemas.openxmlformats.org/officeDocument/2006/relationships/image" Target="../media/image24.jpg"/><Relationship Id="rId26" Type="http://schemas.openxmlformats.org/officeDocument/2006/relationships/image" Target="../media/image12.png"/><Relationship Id="rId25" Type="http://schemas.openxmlformats.org/officeDocument/2006/relationships/hyperlink" Target="https://www.youtube.com/watch?v=lVf9jkQ2QqA" TargetMode="External"/><Relationship Id="rId28" Type="http://schemas.openxmlformats.org/officeDocument/2006/relationships/image" Target="../media/image5.png"/><Relationship Id="rId27" Type="http://schemas.openxmlformats.org/officeDocument/2006/relationships/hyperlink" Target="https://kids.kiddle.co/Ides_of_March#:~:text=It%20means%2015%20March%20in,turning%20point%20in%20Roman%20history." TargetMode="External"/><Relationship Id="rId29" Type="http://schemas.openxmlformats.org/officeDocument/2006/relationships/hyperlink" Target="https://nationalzoo.si.edu/webcams/panda-cam" TargetMode="External"/><Relationship Id="rId51" Type="http://schemas.openxmlformats.org/officeDocument/2006/relationships/hyperlink" Target="https://www.youtube.com/watch?v=BKJqeJ48CPs" TargetMode="External"/><Relationship Id="rId50" Type="http://schemas.openxmlformats.org/officeDocument/2006/relationships/image" Target="../media/image28.png"/><Relationship Id="rId53" Type="http://schemas.openxmlformats.org/officeDocument/2006/relationships/hyperlink" Target="https://www.bettycrocker.com/recipes/classic-meatballs/2959910f-1b27-438a-9085-d40b1950db20" TargetMode="External"/><Relationship Id="rId52" Type="http://schemas.openxmlformats.org/officeDocument/2006/relationships/image" Target="../media/image26.png"/><Relationship Id="rId11" Type="http://schemas.openxmlformats.org/officeDocument/2006/relationships/hyperlink" Target="https://www.youtube.com/watch?v=hDZXSMU2lAk" TargetMode="External"/><Relationship Id="rId55" Type="http://schemas.openxmlformats.org/officeDocument/2006/relationships/hyperlink" Target="https://www.quakeroats.com/cooking-and-recipes/quakers-best-oatmeal-cookies" TargetMode="External"/><Relationship Id="rId10" Type="http://schemas.openxmlformats.org/officeDocument/2006/relationships/image" Target="../media/image13.png"/><Relationship Id="rId54" Type="http://schemas.openxmlformats.org/officeDocument/2006/relationships/image" Target="../media/image20.png"/><Relationship Id="rId13" Type="http://schemas.openxmlformats.org/officeDocument/2006/relationships/hyperlink" Target="https://www.nationalcerealday.com/" TargetMode="External"/><Relationship Id="rId57" Type="http://schemas.openxmlformats.org/officeDocument/2006/relationships/hyperlink" Target="https://www.youtube.com/watch?v=IuFcKEwNSqs" TargetMode="External"/><Relationship Id="rId12" Type="http://schemas.openxmlformats.org/officeDocument/2006/relationships/image" Target="../media/image7.png"/><Relationship Id="rId56" Type="http://schemas.openxmlformats.org/officeDocument/2006/relationships/image" Target="../media/image23.png"/><Relationship Id="rId15" Type="http://schemas.openxmlformats.org/officeDocument/2006/relationships/hyperlink" Target="https://www.youtube.com/watch?v=HN-IMe-AgMo&amp;list=PL3gBRxwlIAz2iQl71QQSTQnl0XhnRePvV&amp;index=29" TargetMode="External"/><Relationship Id="rId59" Type="http://schemas.openxmlformats.org/officeDocument/2006/relationships/hyperlink" Target="https://www.firefliesandmudpies.com/scribble-art/" TargetMode="External"/><Relationship Id="rId14" Type="http://schemas.openxmlformats.org/officeDocument/2006/relationships/image" Target="../media/image8.png"/><Relationship Id="rId58" Type="http://schemas.openxmlformats.org/officeDocument/2006/relationships/image" Target="../media/image22.png"/><Relationship Id="rId17" Type="http://schemas.openxmlformats.org/officeDocument/2006/relationships/hyperlink" Target="https://www.youtube.com/watch?v=b_hDOHmF9nE" TargetMode="External"/><Relationship Id="rId16" Type="http://schemas.openxmlformats.org/officeDocument/2006/relationships/image" Target="../media/image9.png"/><Relationship Id="rId19" Type="http://schemas.openxmlformats.org/officeDocument/2006/relationships/hyperlink" Target="https://www.youtube.com/watch?v=484AJlOnOnc" TargetMode="External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336288" y="53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{D5204CF3-A7C7-4706-85E0-7C75095AD01C}</a:tableStyleId>
              </a:tblPr>
              <a:tblGrid>
                <a:gridCol w="1210200"/>
                <a:gridCol w="1210200"/>
                <a:gridCol w="1210200"/>
                <a:gridCol w="1210200"/>
                <a:gridCol w="1210200"/>
                <a:gridCol w="1210200"/>
                <a:gridCol w="12102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Sunday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Monday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Tuesday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Wednesday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Thursday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Friday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Saturday</a:t>
                      </a:r>
                      <a:endParaRPr b="1" sz="13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6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7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9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10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12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13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14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17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18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19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22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23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26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27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77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29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30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31</a:t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5" name="Google Shape;55;p13"/>
          <p:cNvSpPr/>
          <p:nvPr/>
        </p:nvSpPr>
        <p:spPr>
          <a:xfrm>
            <a:off x="2617225" y="76200"/>
            <a:ext cx="4063313" cy="4398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FFFF"/>
                </a:solidFill>
                <a:latin typeface="Comfortaa"/>
              </a:rPr>
              <a:t>MARCH 2021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6354900" y="3856525"/>
            <a:ext cx="1239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Spinach Day</a:t>
            </a:r>
            <a:endParaRPr sz="900"/>
          </a:p>
        </p:txBody>
      </p:sp>
      <p:sp>
        <p:nvSpPr>
          <p:cNvPr id="57" name="Google Shape;57;p13"/>
          <p:cNvSpPr txBox="1"/>
          <p:nvPr/>
        </p:nvSpPr>
        <p:spPr>
          <a:xfrm>
            <a:off x="7597525" y="385652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Scribble Day</a:t>
            </a:r>
            <a:endParaRPr sz="900"/>
          </a:p>
        </p:txBody>
      </p:sp>
      <p:sp>
        <p:nvSpPr>
          <p:cNvPr id="58" name="Google Shape;58;p13"/>
          <p:cNvSpPr txBox="1"/>
          <p:nvPr/>
        </p:nvSpPr>
        <p:spPr>
          <a:xfrm>
            <a:off x="5164400" y="384117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International Waffle Day</a:t>
            </a:r>
            <a:endParaRPr sz="900"/>
          </a:p>
        </p:txBody>
      </p:sp>
      <p:sp>
        <p:nvSpPr>
          <p:cNvPr id="59" name="Google Shape;59;p13"/>
          <p:cNvSpPr txBox="1"/>
          <p:nvPr/>
        </p:nvSpPr>
        <p:spPr>
          <a:xfrm>
            <a:off x="2758525" y="306072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Panda Day</a:t>
            </a:r>
            <a:endParaRPr sz="900"/>
          </a:p>
        </p:txBody>
      </p:sp>
      <p:sp>
        <p:nvSpPr>
          <p:cNvPr id="60" name="Google Shape;60;p13"/>
          <p:cNvSpPr txBox="1"/>
          <p:nvPr/>
        </p:nvSpPr>
        <p:spPr>
          <a:xfrm>
            <a:off x="2741875" y="3836300"/>
            <a:ext cx="1239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Puppy Day</a:t>
            </a:r>
            <a:endParaRPr sz="900"/>
          </a:p>
        </p:txBody>
      </p:sp>
      <p:sp>
        <p:nvSpPr>
          <p:cNvPr id="61" name="Google Shape;61;p13"/>
          <p:cNvSpPr txBox="1"/>
          <p:nvPr/>
        </p:nvSpPr>
        <p:spPr>
          <a:xfrm>
            <a:off x="336300" y="461607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Barnum &amp; Bailey Day</a:t>
            </a:r>
            <a:endParaRPr sz="900"/>
          </a:p>
        </p:txBody>
      </p:sp>
      <p:sp>
        <p:nvSpPr>
          <p:cNvPr id="62" name="Google Shape;62;p13"/>
          <p:cNvSpPr txBox="1"/>
          <p:nvPr/>
        </p:nvSpPr>
        <p:spPr>
          <a:xfrm>
            <a:off x="3946775" y="3836300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Chocolate Covered Raisin Day</a:t>
            </a:r>
            <a:endParaRPr sz="900"/>
          </a:p>
        </p:txBody>
      </p:sp>
      <p:sp>
        <p:nvSpPr>
          <p:cNvPr id="63" name="Google Shape;63;p13"/>
          <p:cNvSpPr txBox="1"/>
          <p:nvPr/>
        </p:nvSpPr>
        <p:spPr>
          <a:xfrm>
            <a:off x="1558150" y="3838400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Water Day</a:t>
            </a:r>
            <a:endParaRPr sz="900"/>
          </a:p>
        </p:txBody>
      </p:sp>
      <p:sp>
        <p:nvSpPr>
          <p:cNvPr id="64" name="Google Shape;64;p13"/>
          <p:cNvSpPr txBox="1"/>
          <p:nvPr/>
        </p:nvSpPr>
        <p:spPr>
          <a:xfrm>
            <a:off x="5194475" y="2288325"/>
            <a:ext cx="1210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Johnny Appleseed Day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946773" y="2285150"/>
            <a:ext cx="1239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Oreo Cookie Day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3966825" y="3062325"/>
            <a:ext cx="13803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St. Patrick’s Day</a:t>
            </a:r>
            <a:endParaRPr sz="900"/>
          </a:p>
        </p:txBody>
      </p:sp>
      <p:sp>
        <p:nvSpPr>
          <p:cNvPr id="67" name="Google Shape;67;p13"/>
          <p:cNvSpPr txBox="1"/>
          <p:nvPr/>
        </p:nvSpPr>
        <p:spPr>
          <a:xfrm>
            <a:off x="5190925" y="306072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>
                <a:solidFill>
                  <a:schemeClr val="dk1"/>
                </a:solidFill>
              </a:rPr>
              <a:t>Oatmeal Cookie Day</a:t>
            </a:r>
            <a:endParaRPr sz="900"/>
          </a:p>
        </p:txBody>
      </p:sp>
      <p:sp>
        <p:nvSpPr>
          <p:cNvPr id="68" name="Google Shape;68;p13"/>
          <p:cNvSpPr txBox="1"/>
          <p:nvPr/>
        </p:nvSpPr>
        <p:spPr>
          <a:xfrm>
            <a:off x="1557375" y="306072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The Ides of March</a:t>
            </a:r>
            <a:endParaRPr sz="900"/>
          </a:p>
        </p:txBody>
      </p:sp>
      <p:sp>
        <p:nvSpPr>
          <p:cNvPr id="69" name="Google Shape;69;p13"/>
          <p:cNvSpPr txBox="1"/>
          <p:nvPr/>
        </p:nvSpPr>
        <p:spPr>
          <a:xfrm>
            <a:off x="336350" y="305532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Pi Day</a:t>
            </a:r>
            <a:endParaRPr sz="500">
              <a:solidFill>
                <a:schemeClr val="dk1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36300" y="3835700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Poetry Day</a:t>
            </a:r>
            <a:endParaRPr sz="900"/>
          </a:p>
        </p:txBody>
      </p:sp>
      <p:sp>
        <p:nvSpPr>
          <p:cNvPr id="71" name="Google Shape;71;p13"/>
          <p:cNvSpPr txBox="1"/>
          <p:nvPr/>
        </p:nvSpPr>
        <p:spPr>
          <a:xfrm>
            <a:off x="336300" y="2287700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Cereal Day</a:t>
            </a:r>
            <a:endParaRPr sz="900"/>
          </a:p>
        </p:txBody>
      </p:sp>
      <p:sp>
        <p:nvSpPr>
          <p:cNvPr id="72" name="Google Shape;72;p13"/>
          <p:cNvSpPr txBox="1"/>
          <p:nvPr/>
        </p:nvSpPr>
        <p:spPr>
          <a:xfrm>
            <a:off x="1561750" y="2285150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International Women’s Day</a:t>
            </a:r>
            <a:endParaRPr sz="900"/>
          </a:p>
        </p:txBody>
      </p:sp>
      <p:sp>
        <p:nvSpPr>
          <p:cNvPr id="73" name="Google Shape;73;p13"/>
          <p:cNvSpPr txBox="1"/>
          <p:nvPr/>
        </p:nvSpPr>
        <p:spPr>
          <a:xfrm>
            <a:off x="2782425" y="2285150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Meatball Day</a:t>
            </a:r>
            <a:endParaRPr sz="900"/>
          </a:p>
        </p:txBody>
      </p:sp>
      <p:sp>
        <p:nvSpPr>
          <p:cNvPr id="74" name="Google Shape;74;p13"/>
          <p:cNvSpPr txBox="1"/>
          <p:nvPr/>
        </p:nvSpPr>
        <p:spPr>
          <a:xfrm>
            <a:off x="2756700" y="150957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Dr. Seuss’s Birthday</a:t>
            </a:r>
            <a:endParaRPr sz="900"/>
          </a:p>
        </p:txBody>
      </p:sp>
      <p:sp>
        <p:nvSpPr>
          <p:cNvPr id="75" name="Google Shape;75;p13"/>
          <p:cNvSpPr txBox="1"/>
          <p:nvPr/>
        </p:nvSpPr>
        <p:spPr>
          <a:xfrm>
            <a:off x="3980000" y="150957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Wildlife Day</a:t>
            </a:r>
            <a:endParaRPr sz="900"/>
          </a:p>
        </p:txBody>
      </p:sp>
      <p:sp>
        <p:nvSpPr>
          <p:cNvPr id="76" name="Google Shape;76;p13"/>
          <p:cNvSpPr txBox="1"/>
          <p:nvPr/>
        </p:nvSpPr>
        <p:spPr>
          <a:xfrm>
            <a:off x="5177100" y="1504550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World Book Day</a:t>
            </a:r>
            <a:endParaRPr sz="900"/>
          </a:p>
        </p:txBody>
      </p:sp>
      <p:sp>
        <p:nvSpPr>
          <p:cNvPr id="77" name="Google Shape;77;p13"/>
          <p:cNvSpPr txBox="1"/>
          <p:nvPr/>
        </p:nvSpPr>
        <p:spPr>
          <a:xfrm>
            <a:off x="6414900" y="1504525"/>
            <a:ext cx="11325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Reel Film Day</a:t>
            </a:r>
            <a:endParaRPr sz="900"/>
          </a:p>
        </p:txBody>
      </p:sp>
      <p:sp>
        <p:nvSpPr>
          <p:cNvPr id="78" name="Google Shape;78;p13"/>
          <p:cNvSpPr txBox="1"/>
          <p:nvPr/>
        </p:nvSpPr>
        <p:spPr>
          <a:xfrm>
            <a:off x="7593000" y="150452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Dentist’s Day</a:t>
            </a:r>
            <a:endParaRPr sz="900"/>
          </a:p>
        </p:txBody>
      </p:sp>
      <p:sp>
        <p:nvSpPr>
          <p:cNvPr id="79" name="Google Shape;79;p13"/>
          <p:cNvSpPr txBox="1"/>
          <p:nvPr/>
        </p:nvSpPr>
        <p:spPr>
          <a:xfrm>
            <a:off x="6386400" y="2287700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Plant a Flower Day</a:t>
            </a:r>
            <a:endParaRPr sz="900"/>
          </a:p>
        </p:txBody>
      </p:sp>
      <p:sp>
        <p:nvSpPr>
          <p:cNvPr id="80" name="Google Shape;80;p13"/>
          <p:cNvSpPr txBox="1"/>
          <p:nvPr/>
        </p:nvSpPr>
        <p:spPr>
          <a:xfrm>
            <a:off x="7597525" y="228832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Genealogy Day</a:t>
            </a:r>
            <a:endParaRPr sz="900"/>
          </a:p>
        </p:txBody>
      </p:sp>
      <p:sp>
        <p:nvSpPr>
          <p:cNvPr id="81" name="Google Shape;81;p13"/>
          <p:cNvSpPr txBox="1"/>
          <p:nvPr/>
        </p:nvSpPr>
        <p:spPr>
          <a:xfrm>
            <a:off x="7597525" y="3072125"/>
            <a:ext cx="1051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First Day of Spring</a:t>
            </a:r>
            <a:endParaRPr sz="900"/>
          </a:p>
        </p:txBody>
      </p:sp>
      <p:sp>
        <p:nvSpPr>
          <p:cNvPr id="82" name="Google Shape;82;p13"/>
          <p:cNvSpPr txBox="1"/>
          <p:nvPr/>
        </p:nvSpPr>
        <p:spPr>
          <a:xfrm>
            <a:off x="6381325" y="3055325"/>
            <a:ext cx="121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Certified Nurses Day</a:t>
            </a:r>
            <a:endParaRPr sz="500">
              <a:solidFill>
                <a:schemeClr val="dk1"/>
              </a:solidFill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561750" y="150957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Fun Facts About Names Day</a:t>
            </a:r>
            <a:endParaRPr sz="900"/>
          </a:p>
        </p:txBody>
      </p:sp>
      <p:sp>
        <p:nvSpPr>
          <p:cNvPr id="84" name="Google Shape;84;p13"/>
          <p:cNvSpPr txBox="1"/>
          <p:nvPr/>
        </p:nvSpPr>
        <p:spPr>
          <a:xfrm>
            <a:off x="1555500" y="461607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Niagara Falls Runs Dry Day</a:t>
            </a:r>
            <a:endParaRPr sz="900"/>
          </a:p>
        </p:txBody>
      </p:sp>
      <p:sp>
        <p:nvSpPr>
          <p:cNvPr id="85" name="Google Shape;85;p13"/>
          <p:cNvSpPr txBox="1"/>
          <p:nvPr/>
        </p:nvSpPr>
        <p:spPr>
          <a:xfrm>
            <a:off x="2774700" y="461607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Talk A Walk in the Park Day</a:t>
            </a:r>
            <a:endParaRPr sz="900"/>
          </a:p>
        </p:txBody>
      </p:sp>
      <p:sp>
        <p:nvSpPr>
          <p:cNvPr id="86" name="Google Shape;86;p13"/>
          <p:cNvSpPr txBox="1"/>
          <p:nvPr/>
        </p:nvSpPr>
        <p:spPr>
          <a:xfrm>
            <a:off x="3993900" y="4616075"/>
            <a:ext cx="1184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National Crayon Day</a:t>
            </a:r>
            <a:endParaRPr sz="900"/>
          </a:p>
        </p:txBody>
      </p:sp>
      <p:pic>
        <p:nvPicPr>
          <p:cNvPr id="87" name="Google Shape;87;p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6349" y="974623"/>
            <a:ext cx="436825" cy="5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38976" l="0" r="0" t="0"/>
          <a:stretch/>
        </p:blipFill>
        <p:spPr>
          <a:xfrm>
            <a:off x="3241325" y="974625"/>
            <a:ext cx="704763" cy="707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17475" y="957425"/>
            <a:ext cx="526589" cy="5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10452" y="824751"/>
            <a:ext cx="590326" cy="787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58400" y="965900"/>
            <a:ext cx="590325" cy="60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7914" y="1741452"/>
            <a:ext cx="817559" cy="6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32037" l="0" r="0" t="0"/>
          <a:stretch/>
        </p:blipFill>
        <p:spPr>
          <a:xfrm>
            <a:off x="1972375" y="1735600"/>
            <a:ext cx="704775" cy="613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555725" y="1748550"/>
            <a:ext cx="569163" cy="57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840150" y="1715499"/>
            <a:ext cx="368515" cy="59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939250" y="1756459"/>
            <a:ext cx="436824" cy="624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144627" y="1781715"/>
            <a:ext cx="590325" cy="609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981075" y="2632875"/>
            <a:ext cx="488000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116950" y="2565152"/>
            <a:ext cx="526599" cy="4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228221" y="2458538"/>
            <a:ext cx="724874" cy="83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537775" y="2529600"/>
            <a:ext cx="590326" cy="59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269825" y="2569717"/>
            <a:ext cx="526597" cy="550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973000" y="3343725"/>
            <a:ext cx="590326" cy="571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flipH="1">
            <a:off x="2086825" y="3343725"/>
            <a:ext cx="590325" cy="59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39"/>
          </p:cNvPr>
          <p:cNvPicPr preferRelativeResize="0"/>
          <p:nvPr/>
        </p:nvPicPr>
        <p:blipFill rotWithShape="1">
          <a:blip r:embed="rId40">
            <a:alphaModFix/>
          </a:blip>
          <a:srcRect b="6173" l="29062" r="0" t="13543"/>
          <a:stretch/>
        </p:blipFill>
        <p:spPr>
          <a:xfrm>
            <a:off x="3461650" y="3380975"/>
            <a:ext cx="488002" cy="55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837150" y="3430724"/>
            <a:ext cx="590325" cy="72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0" l="28171" r="18156" t="0"/>
          <a:stretch/>
        </p:blipFill>
        <p:spPr>
          <a:xfrm>
            <a:off x="4635550" y="3397825"/>
            <a:ext cx="526602" cy="4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880850" y="3380975"/>
            <a:ext cx="724875" cy="61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4743047" y="4102917"/>
            <a:ext cx="310173" cy="62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413250" y="4113000"/>
            <a:ext cx="488000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927688" y="1053700"/>
            <a:ext cx="590324" cy="59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168878" y="1752663"/>
            <a:ext cx="590300" cy="63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761107" y="2559080"/>
            <a:ext cx="526600" cy="53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920697" y="2641639"/>
            <a:ext cx="569174" cy="478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>
            <a:hlinkClick r:id="rId59"/>
          </p:cNvPr>
          <p:cNvPicPr preferRelativeResize="0"/>
          <p:nvPr/>
        </p:nvPicPr>
        <p:blipFill rotWithShape="1">
          <a:blip r:embed="rId60">
            <a:alphaModFix/>
          </a:blip>
          <a:srcRect b="38931" l="0" r="0" t="0"/>
          <a:stretch/>
        </p:blipFill>
        <p:spPr>
          <a:xfrm>
            <a:off x="8234375" y="3307775"/>
            <a:ext cx="5266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930375" y="4028614"/>
            <a:ext cx="526598" cy="64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2164399" y="4113250"/>
            <a:ext cx="569175" cy="582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