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omfortaa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8F15EC-B82C-4244-8408-5D9D0F1B032B}">
  <a:tblStyle styleId="{738F15EC-B82C-4244-8408-5D9D0F1B03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omforta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.png"/><Relationship Id="rId42" Type="http://schemas.openxmlformats.org/officeDocument/2006/relationships/image" Target="../media/image29.png"/><Relationship Id="rId41" Type="http://schemas.openxmlformats.org/officeDocument/2006/relationships/hyperlink" Target="https://tangytube.olsd.us/videos.php?watch=34740" TargetMode="External"/><Relationship Id="rId44" Type="http://schemas.openxmlformats.org/officeDocument/2006/relationships/image" Target="../media/image24.png"/><Relationship Id="rId43" Type="http://schemas.openxmlformats.org/officeDocument/2006/relationships/hyperlink" Target="https://tangytube.olsd.us/videos.php?watch=33177" TargetMode="External"/><Relationship Id="rId46" Type="http://schemas.openxmlformats.org/officeDocument/2006/relationships/image" Target="../media/image20.png"/><Relationship Id="rId45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angytube.olsd.us/videos.php?watch=31757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tangytube.olsd.us/videos.php?watch=32080" TargetMode="External"/><Relationship Id="rId48" Type="http://schemas.openxmlformats.org/officeDocument/2006/relationships/image" Target="../media/image21.png"/><Relationship Id="rId47" Type="http://schemas.openxmlformats.org/officeDocument/2006/relationships/hyperlink" Target="https://tangytube.olsd.us/videos.php?watch=34882" TargetMode="External"/><Relationship Id="rId49" Type="http://schemas.openxmlformats.org/officeDocument/2006/relationships/hyperlink" Target="https://tangytube.olsd.us/videos.php?watch=19803" TargetMode="External"/><Relationship Id="rId5" Type="http://schemas.openxmlformats.org/officeDocument/2006/relationships/hyperlink" Target="https://tangytube.olsd.us/videos.php?watch=32082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tangytube.olsd.us/videos.php?watch=32081" TargetMode="External"/><Relationship Id="rId8" Type="http://schemas.openxmlformats.org/officeDocument/2006/relationships/image" Target="../media/image9.png"/><Relationship Id="rId31" Type="http://schemas.openxmlformats.org/officeDocument/2006/relationships/image" Target="../media/image22.png"/><Relationship Id="rId30" Type="http://schemas.openxmlformats.org/officeDocument/2006/relationships/hyperlink" Target="https://tangytube.olsd.us/videos.php?watch=35160" TargetMode="External"/><Relationship Id="rId33" Type="http://schemas.openxmlformats.org/officeDocument/2006/relationships/hyperlink" Target="https://tangytube.olsd.us/videos.php?watch=34825" TargetMode="External"/><Relationship Id="rId32" Type="http://schemas.openxmlformats.org/officeDocument/2006/relationships/image" Target="../media/image2.png"/><Relationship Id="rId35" Type="http://schemas.openxmlformats.org/officeDocument/2006/relationships/hyperlink" Target="https://tangytube.olsd.us/videos.php?watch=34757" TargetMode="External"/><Relationship Id="rId34" Type="http://schemas.openxmlformats.org/officeDocument/2006/relationships/image" Target="../media/image14.png"/><Relationship Id="rId37" Type="http://schemas.openxmlformats.org/officeDocument/2006/relationships/hyperlink" Target="https://tangytube.olsd.us/videos.php?watch=34879" TargetMode="External"/><Relationship Id="rId36" Type="http://schemas.openxmlformats.org/officeDocument/2006/relationships/image" Target="../media/image4.png"/><Relationship Id="rId39" Type="http://schemas.openxmlformats.org/officeDocument/2006/relationships/hyperlink" Target="https://tangytube.olsd.us/videos.php?watch=16070" TargetMode="External"/><Relationship Id="rId38" Type="http://schemas.openxmlformats.org/officeDocument/2006/relationships/image" Target="../media/image11.png"/><Relationship Id="rId20" Type="http://schemas.openxmlformats.org/officeDocument/2006/relationships/image" Target="../media/image19.png"/><Relationship Id="rId22" Type="http://schemas.openxmlformats.org/officeDocument/2006/relationships/image" Target="../media/image12.png"/><Relationship Id="rId21" Type="http://schemas.openxmlformats.org/officeDocument/2006/relationships/hyperlink" Target="https://tangytube.olsd.us/videos.php?watch=34880" TargetMode="External"/><Relationship Id="rId24" Type="http://schemas.openxmlformats.org/officeDocument/2006/relationships/hyperlink" Target="https://tangytube.olsd.us/videos.php?watch=34997" TargetMode="External"/><Relationship Id="rId23" Type="http://schemas.openxmlformats.org/officeDocument/2006/relationships/image" Target="../media/image5.png"/><Relationship Id="rId26" Type="http://schemas.openxmlformats.org/officeDocument/2006/relationships/hyperlink" Target="https://tangytube.olsd.us/videos.php?watch=35148" TargetMode="External"/><Relationship Id="rId25" Type="http://schemas.openxmlformats.org/officeDocument/2006/relationships/image" Target="../media/image8.png"/><Relationship Id="rId28" Type="http://schemas.openxmlformats.org/officeDocument/2006/relationships/hyperlink" Target="https://tangytube.olsd.us/videos.php?watch=34018" TargetMode="External"/><Relationship Id="rId27" Type="http://schemas.openxmlformats.org/officeDocument/2006/relationships/image" Target="../media/image10.png"/><Relationship Id="rId29" Type="http://schemas.openxmlformats.org/officeDocument/2006/relationships/image" Target="../media/image16.png"/><Relationship Id="rId51" Type="http://schemas.openxmlformats.org/officeDocument/2006/relationships/hyperlink" Target="https://tangytube.olsd.us/videos.php?watch=35157" TargetMode="External"/><Relationship Id="rId50" Type="http://schemas.openxmlformats.org/officeDocument/2006/relationships/image" Target="../media/image30.png"/><Relationship Id="rId53" Type="http://schemas.openxmlformats.org/officeDocument/2006/relationships/hyperlink" Target="https://tangytube.olsd.us/videos.php?watch=35158" TargetMode="External"/><Relationship Id="rId52" Type="http://schemas.openxmlformats.org/officeDocument/2006/relationships/image" Target="../media/image31.png"/><Relationship Id="rId11" Type="http://schemas.openxmlformats.org/officeDocument/2006/relationships/hyperlink" Target="https://tangytube.olsd.us/videos.php?watch=34669" TargetMode="External"/><Relationship Id="rId55" Type="http://schemas.openxmlformats.org/officeDocument/2006/relationships/hyperlink" Target="https://tangytube.olsd.us/videos.php?watch=35159" TargetMode="External"/><Relationship Id="rId10" Type="http://schemas.openxmlformats.org/officeDocument/2006/relationships/image" Target="../media/image1.png"/><Relationship Id="rId54" Type="http://schemas.openxmlformats.org/officeDocument/2006/relationships/image" Target="../media/image27.png"/><Relationship Id="rId13" Type="http://schemas.openxmlformats.org/officeDocument/2006/relationships/hyperlink" Target="https://tangytube.olsd.us/videos.php?watch=22262" TargetMode="External"/><Relationship Id="rId57" Type="http://schemas.openxmlformats.org/officeDocument/2006/relationships/image" Target="../media/image26.png"/><Relationship Id="rId12" Type="http://schemas.openxmlformats.org/officeDocument/2006/relationships/image" Target="../media/image7.png"/><Relationship Id="rId56" Type="http://schemas.openxmlformats.org/officeDocument/2006/relationships/image" Target="../media/image25.png"/><Relationship Id="rId15" Type="http://schemas.openxmlformats.org/officeDocument/2006/relationships/hyperlink" Target="https://tangytube.olsd.us/videos.php?watch=29512" TargetMode="External"/><Relationship Id="rId59" Type="http://schemas.openxmlformats.org/officeDocument/2006/relationships/image" Target="../media/image17.png"/><Relationship Id="rId14" Type="http://schemas.openxmlformats.org/officeDocument/2006/relationships/image" Target="../media/image13.png"/><Relationship Id="rId58" Type="http://schemas.openxmlformats.org/officeDocument/2006/relationships/hyperlink" Target="https://tangytube.olsd.us/videos.php?watch=35156" TargetMode="External"/><Relationship Id="rId17" Type="http://schemas.openxmlformats.org/officeDocument/2006/relationships/hyperlink" Target="https://tangytube.olsd.us/videos.php?watch=34758" TargetMode="External"/><Relationship Id="rId16" Type="http://schemas.openxmlformats.org/officeDocument/2006/relationships/image" Target="../media/image18.png"/><Relationship Id="rId19" Type="http://schemas.openxmlformats.org/officeDocument/2006/relationships/hyperlink" Target="https://tangytube.olsd.us/videos.php?watch=34753" TargetMode="External"/><Relationship Id="rId18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336288" y="53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{738F15EC-B82C-4244-8408-5D9D0F1B032B}</a:tableStyleId>
              </a:tblPr>
              <a:tblGrid>
                <a:gridCol w="1210200"/>
                <a:gridCol w="1210200"/>
                <a:gridCol w="1210200"/>
                <a:gridCol w="1210200"/>
                <a:gridCol w="1210200"/>
                <a:gridCol w="1210200"/>
                <a:gridCol w="12102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Sunday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Monday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Tuesday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Wednesday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Thursday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Friday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Saturday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5" name="Google Shape;55;p13"/>
          <p:cNvSpPr/>
          <p:nvPr/>
        </p:nvSpPr>
        <p:spPr>
          <a:xfrm>
            <a:off x="2617225" y="76200"/>
            <a:ext cx="4063313" cy="4398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13D113"/>
                </a:solidFill>
                <a:latin typeface="Comfortaa"/>
              </a:rPr>
              <a:t>MARCH 2021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6354900" y="3856525"/>
            <a:ext cx="1323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Spinach Day</a:t>
            </a:r>
            <a:endParaRPr sz="900"/>
          </a:p>
        </p:txBody>
      </p:sp>
      <p:sp>
        <p:nvSpPr>
          <p:cNvPr id="57" name="Google Shape;57;p13"/>
          <p:cNvSpPr txBox="1"/>
          <p:nvPr/>
        </p:nvSpPr>
        <p:spPr>
          <a:xfrm>
            <a:off x="7597525" y="3856525"/>
            <a:ext cx="979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Passover Begins</a:t>
            </a:r>
            <a:endParaRPr sz="900"/>
          </a:p>
        </p:txBody>
      </p:sp>
      <p:sp>
        <p:nvSpPr>
          <p:cNvPr id="58" name="Google Shape;58;p13"/>
          <p:cNvSpPr txBox="1"/>
          <p:nvPr/>
        </p:nvSpPr>
        <p:spPr>
          <a:xfrm>
            <a:off x="5164400" y="3841175"/>
            <a:ext cx="12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International Waffle Day</a:t>
            </a:r>
            <a:endParaRPr sz="900"/>
          </a:p>
        </p:txBody>
      </p:sp>
      <p:sp>
        <p:nvSpPr>
          <p:cNvPr id="59" name="Google Shape;59;p13"/>
          <p:cNvSpPr txBox="1"/>
          <p:nvPr/>
        </p:nvSpPr>
        <p:spPr>
          <a:xfrm>
            <a:off x="2804324" y="3060725"/>
            <a:ext cx="979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60" name="Google Shape;60;p13"/>
          <p:cNvSpPr txBox="1"/>
          <p:nvPr/>
        </p:nvSpPr>
        <p:spPr>
          <a:xfrm>
            <a:off x="2741875" y="3836300"/>
            <a:ext cx="857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Puppy Day</a:t>
            </a:r>
            <a:endParaRPr sz="900"/>
          </a:p>
        </p:txBody>
      </p:sp>
      <p:sp>
        <p:nvSpPr>
          <p:cNvPr id="61" name="Google Shape;61;p13"/>
          <p:cNvSpPr txBox="1"/>
          <p:nvPr/>
        </p:nvSpPr>
        <p:spPr>
          <a:xfrm>
            <a:off x="1565625" y="461187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Piano Day</a:t>
            </a:r>
            <a:endParaRPr sz="900"/>
          </a:p>
        </p:txBody>
      </p:sp>
      <p:sp>
        <p:nvSpPr>
          <p:cNvPr id="62" name="Google Shape;62;p13"/>
          <p:cNvSpPr txBox="1"/>
          <p:nvPr/>
        </p:nvSpPr>
        <p:spPr>
          <a:xfrm>
            <a:off x="336300" y="461607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Respect Your Cat Day</a:t>
            </a:r>
            <a:endParaRPr sz="900"/>
          </a:p>
        </p:txBody>
      </p:sp>
      <p:sp>
        <p:nvSpPr>
          <p:cNvPr id="63" name="Google Shape;63;p13"/>
          <p:cNvSpPr txBox="1"/>
          <p:nvPr/>
        </p:nvSpPr>
        <p:spPr>
          <a:xfrm>
            <a:off x="3910050" y="3836300"/>
            <a:ext cx="1323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Celebrate American Chocolate Week</a:t>
            </a:r>
            <a:endParaRPr sz="900"/>
          </a:p>
        </p:txBody>
      </p:sp>
      <p:sp>
        <p:nvSpPr>
          <p:cNvPr id="64" name="Google Shape;64;p13"/>
          <p:cNvSpPr txBox="1"/>
          <p:nvPr/>
        </p:nvSpPr>
        <p:spPr>
          <a:xfrm>
            <a:off x="1558156" y="3838400"/>
            <a:ext cx="1142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Goof Off  Day</a:t>
            </a:r>
            <a:endParaRPr sz="900"/>
          </a:p>
        </p:txBody>
      </p:sp>
      <p:sp>
        <p:nvSpPr>
          <p:cNvPr id="65" name="Google Shape;65;p13"/>
          <p:cNvSpPr txBox="1"/>
          <p:nvPr/>
        </p:nvSpPr>
        <p:spPr>
          <a:xfrm>
            <a:off x="5226600" y="2271525"/>
            <a:ext cx="11286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Key Deer Awareness Day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3946788" y="2285150"/>
            <a:ext cx="12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International Day of Awesomeness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4022910" y="306072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St. Patrick’s Day</a:t>
            </a:r>
            <a:endParaRPr sz="900"/>
          </a:p>
        </p:txBody>
      </p:sp>
      <p:sp>
        <p:nvSpPr>
          <p:cNvPr id="68" name="Google Shape;68;p13"/>
          <p:cNvSpPr txBox="1"/>
          <p:nvPr/>
        </p:nvSpPr>
        <p:spPr>
          <a:xfrm>
            <a:off x="5125601" y="3088100"/>
            <a:ext cx="1010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Absolutely Incredible Kid Day</a:t>
            </a:r>
            <a:endParaRPr sz="900"/>
          </a:p>
        </p:txBody>
      </p:sp>
      <p:sp>
        <p:nvSpPr>
          <p:cNvPr id="69" name="Google Shape;69;p13"/>
          <p:cNvSpPr txBox="1"/>
          <p:nvPr/>
        </p:nvSpPr>
        <p:spPr>
          <a:xfrm>
            <a:off x="1612283" y="3060725"/>
            <a:ext cx="979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Peanut Lovers Day</a:t>
            </a:r>
            <a:endParaRPr sz="900"/>
          </a:p>
        </p:txBody>
      </p:sp>
      <p:sp>
        <p:nvSpPr>
          <p:cNvPr id="70" name="Google Shape;70;p13"/>
          <p:cNvSpPr txBox="1"/>
          <p:nvPr/>
        </p:nvSpPr>
        <p:spPr>
          <a:xfrm>
            <a:off x="389749" y="305532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Celebrate Scientists Day</a:t>
            </a:r>
            <a:endParaRPr sz="900"/>
          </a:p>
        </p:txBody>
      </p:sp>
      <p:sp>
        <p:nvSpPr>
          <p:cNvPr id="71" name="Google Shape;71;p13"/>
          <p:cNvSpPr txBox="1"/>
          <p:nvPr/>
        </p:nvSpPr>
        <p:spPr>
          <a:xfrm>
            <a:off x="336300" y="3856500"/>
            <a:ext cx="10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Down Syndrome Day</a:t>
            </a:r>
            <a:endParaRPr sz="900"/>
          </a:p>
        </p:txBody>
      </p:sp>
      <p:sp>
        <p:nvSpPr>
          <p:cNvPr id="72" name="Google Shape;72;p13"/>
          <p:cNvSpPr txBox="1"/>
          <p:nvPr/>
        </p:nvSpPr>
        <p:spPr>
          <a:xfrm>
            <a:off x="336300" y="2283050"/>
            <a:ext cx="1142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Math Day</a:t>
            </a:r>
            <a:endParaRPr sz="900"/>
          </a:p>
        </p:txBody>
      </p:sp>
      <p:sp>
        <p:nvSpPr>
          <p:cNvPr id="73" name="Google Shape;73;p13"/>
          <p:cNvSpPr txBox="1"/>
          <p:nvPr/>
        </p:nvSpPr>
        <p:spPr>
          <a:xfrm>
            <a:off x="1546500" y="2283050"/>
            <a:ext cx="12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Celebrate National Aardvark Week</a:t>
            </a:r>
            <a:endParaRPr sz="900"/>
          </a:p>
        </p:txBody>
      </p:sp>
      <p:sp>
        <p:nvSpPr>
          <p:cNvPr id="74" name="Google Shape;74;p13"/>
          <p:cNvSpPr txBox="1"/>
          <p:nvPr/>
        </p:nvSpPr>
        <p:spPr>
          <a:xfrm>
            <a:off x="2804325" y="2285150"/>
            <a:ext cx="10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Meatball Day</a:t>
            </a:r>
            <a:endParaRPr sz="900"/>
          </a:p>
        </p:txBody>
      </p:sp>
      <p:sp>
        <p:nvSpPr>
          <p:cNvPr id="75" name="Google Shape;75;p13"/>
          <p:cNvSpPr txBox="1"/>
          <p:nvPr/>
        </p:nvSpPr>
        <p:spPr>
          <a:xfrm>
            <a:off x="1591150" y="1509575"/>
            <a:ext cx="857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Share a Smile Day</a:t>
            </a:r>
            <a:endParaRPr sz="900"/>
          </a:p>
        </p:txBody>
      </p:sp>
      <p:sp>
        <p:nvSpPr>
          <p:cNvPr id="76" name="Google Shape;76;p13"/>
          <p:cNvSpPr txBox="1"/>
          <p:nvPr/>
        </p:nvSpPr>
        <p:spPr>
          <a:xfrm>
            <a:off x="2804324" y="1509575"/>
            <a:ext cx="1142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Read Across America Day</a:t>
            </a:r>
            <a:endParaRPr sz="900"/>
          </a:p>
        </p:txBody>
      </p:sp>
      <p:sp>
        <p:nvSpPr>
          <p:cNvPr id="77" name="Google Shape;77;p13"/>
          <p:cNvSpPr txBox="1"/>
          <p:nvPr/>
        </p:nvSpPr>
        <p:spPr>
          <a:xfrm>
            <a:off x="4022900" y="1509575"/>
            <a:ext cx="10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Wildlife Day</a:t>
            </a:r>
            <a:endParaRPr sz="900"/>
          </a:p>
        </p:txBody>
      </p:sp>
      <p:sp>
        <p:nvSpPr>
          <p:cNvPr id="78" name="Google Shape;78;p13"/>
          <p:cNvSpPr txBox="1"/>
          <p:nvPr/>
        </p:nvSpPr>
        <p:spPr>
          <a:xfrm>
            <a:off x="5226600" y="1504550"/>
            <a:ext cx="10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Marching Music Day</a:t>
            </a:r>
            <a:endParaRPr sz="900"/>
          </a:p>
        </p:txBody>
      </p:sp>
      <p:sp>
        <p:nvSpPr>
          <p:cNvPr id="79" name="Google Shape;79;p13"/>
          <p:cNvSpPr txBox="1"/>
          <p:nvPr/>
        </p:nvSpPr>
        <p:spPr>
          <a:xfrm>
            <a:off x="6387300" y="1503275"/>
            <a:ext cx="1299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Tennis  Day</a:t>
            </a:r>
            <a:endParaRPr sz="900"/>
          </a:p>
        </p:txBody>
      </p:sp>
      <p:sp>
        <p:nvSpPr>
          <p:cNvPr id="80" name="Google Shape;80;p13"/>
          <p:cNvSpPr txBox="1"/>
          <p:nvPr/>
        </p:nvSpPr>
        <p:spPr>
          <a:xfrm>
            <a:off x="7593000" y="1504525"/>
            <a:ext cx="1178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Oreo Cookie Day</a:t>
            </a:r>
            <a:endParaRPr sz="900"/>
          </a:p>
        </p:txBody>
      </p:sp>
      <p:sp>
        <p:nvSpPr>
          <p:cNvPr id="81" name="Google Shape;81;p13"/>
          <p:cNvSpPr txBox="1"/>
          <p:nvPr/>
        </p:nvSpPr>
        <p:spPr>
          <a:xfrm>
            <a:off x="6387300" y="2303250"/>
            <a:ext cx="11424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Plant a Flower Day</a:t>
            </a:r>
            <a:endParaRPr sz="900"/>
          </a:p>
        </p:txBody>
      </p:sp>
      <p:sp>
        <p:nvSpPr>
          <p:cNvPr id="82" name="Google Shape;82;p13"/>
          <p:cNvSpPr txBox="1"/>
          <p:nvPr/>
        </p:nvSpPr>
        <p:spPr>
          <a:xfrm>
            <a:off x="7678800" y="2287700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Earmuff Day</a:t>
            </a:r>
            <a:endParaRPr sz="900"/>
          </a:p>
        </p:txBody>
      </p:sp>
      <p:sp>
        <p:nvSpPr>
          <p:cNvPr id="83" name="Google Shape;83;p13"/>
          <p:cNvSpPr txBox="1"/>
          <p:nvPr/>
        </p:nvSpPr>
        <p:spPr>
          <a:xfrm>
            <a:off x="7597525" y="307212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First Day of Spring</a:t>
            </a:r>
            <a:endParaRPr sz="900"/>
          </a:p>
        </p:txBody>
      </p:sp>
      <p:sp>
        <p:nvSpPr>
          <p:cNvPr id="84" name="Google Shape;84;p13"/>
          <p:cNvSpPr txBox="1"/>
          <p:nvPr/>
        </p:nvSpPr>
        <p:spPr>
          <a:xfrm>
            <a:off x="6387299" y="3070875"/>
            <a:ext cx="1178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Let’s Laugh Day</a:t>
            </a:r>
            <a:endParaRPr sz="900"/>
          </a:p>
        </p:txBody>
      </p:sp>
      <p:pic>
        <p:nvPicPr>
          <p:cNvPr id="85" name="Google Shape;85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0075" y="1798720"/>
            <a:ext cx="739725" cy="393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9158" l="2030" r="1741" t="2439"/>
          <a:stretch/>
        </p:blipFill>
        <p:spPr>
          <a:xfrm>
            <a:off x="8286551" y="1773613"/>
            <a:ext cx="437349" cy="46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13216" l="19634" r="20008" t="13886"/>
          <a:stretch/>
        </p:blipFill>
        <p:spPr>
          <a:xfrm>
            <a:off x="7082975" y="1749001"/>
            <a:ext cx="422850" cy="51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21788" y="1718600"/>
            <a:ext cx="518875" cy="5188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2816785" y="3060725"/>
            <a:ext cx="1073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Panda Day</a:t>
            </a:r>
            <a:endParaRPr sz="900"/>
          </a:p>
        </p:txBody>
      </p:sp>
      <p:sp>
        <p:nvSpPr>
          <p:cNvPr id="90" name="Google Shape;90;p13"/>
          <p:cNvSpPr txBox="1"/>
          <p:nvPr/>
        </p:nvSpPr>
        <p:spPr>
          <a:xfrm>
            <a:off x="2734575" y="4611875"/>
            <a:ext cx="1281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>
                <a:solidFill>
                  <a:schemeClr val="dk1"/>
                </a:solidFill>
              </a:rPr>
              <a:t>National Take a Walk in the Park Day</a:t>
            </a:r>
            <a:endParaRPr b="1" sz="3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988848" y="4611875"/>
            <a:ext cx="1010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Manatee Appreciation Day</a:t>
            </a:r>
            <a:endParaRPr b="1" sz="3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</a:endParaRPr>
          </a:p>
        </p:txBody>
      </p:sp>
      <p:pic>
        <p:nvPicPr>
          <p:cNvPr id="92" name="Google Shape;9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32125" y="991363"/>
            <a:ext cx="491775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72480" y="1804677"/>
            <a:ext cx="637508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892198" y="950786"/>
            <a:ext cx="637500" cy="572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919188" y="973750"/>
            <a:ext cx="333087" cy="55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24838" l="5924" r="6047" t="20998"/>
          <a:stretch/>
        </p:blipFill>
        <p:spPr>
          <a:xfrm>
            <a:off x="1994849" y="1001800"/>
            <a:ext cx="739725" cy="455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10047" l="5913" r="5292" t="9766"/>
          <a:stretch/>
        </p:blipFill>
        <p:spPr>
          <a:xfrm>
            <a:off x="3354225" y="2503500"/>
            <a:ext cx="574589" cy="5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437038" y="3314250"/>
            <a:ext cx="491776" cy="448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1584" l="3239" r="2863" t="4668"/>
          <a:stretch/>
        </p:blipFill>
        <p:spPr>
          <a:xfrm>
            <a:off x="6990800" y="2525425"/>
            <a:ext cx="574600" cy="4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17191" l="8189" r="7896" t="15418"/>
          <a:stretch/>
        </p:blipFill>
        <p:spPr>
          <a:xfrm>
            <a:off x="896525" y="3315188"/>
            <a:ext cx="574600" cy="461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4355" l="9460" r="3188" t="12518"/>
          <a:stretch/>
        </p:blipFill>
        <p:spPr>
          <a:xfrm>
            <a:off x="5836350" y="3333275"/>
            <a:ext cx="533129" cy="39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2068" l="1704" r="1984" t="2173"/>
          <a:stretch/>
        </p:blipFill>
        <p:spPr>
          <a:xfrm>
            <a:off x="4629125" y="4072856"/>
            <a:ext cx="491775" cy="482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flipH="1">
            <a:off x="3422850" y="4089825"/>
            <a:ext cx="533125" cy="30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15539" l="6666" r="6648" t="6530"/>
          <a:stretch/>
        </p:blipFill>
        <p:spPr>
          <a:xfrm>
            <a:off x="2086213" y="1773636"/>
            <a:ext cx="574600" cy="51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26462" l="19848" r="19968" t="11579"/>
          <a:stretch/>
        </p:blipFill>
        <p:spPr>
          <a:xfrm>
            <a:off x="4567425" y="950774"/>
            <a:ext cx="574599" cy="48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138051" y="2532150"/>
            <a:ext cx="333075" cy="5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231200" y="3289124"/>
            <a:ext cx="491775" cy="56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277000" y="3342900"/>
            <a:ext cx="422850" cy="42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4109" l="18080" r="13223" t="7324"/>
          <a:stretch/>
        </p:blipFill>
        <p:spPr>
          <a:xfrm>
            <a:off x="4663588" y="2558912"/>
            <a:ext cx="422850" cy="54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75413" y="4072587"/>
            <a:ext cx="574600" cy="485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278925" y="2526838"/>
            <a:ext cx="422850" cy="50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751325" y="2553750"/>
            <a:ext cx="574575" cy="4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3659" l="11768" r="11414" t="3230"/>
          <a:stretch/>
        </p:blipFill>
        <p:spPr>
          <a:xfrm>
            <a:off x="4642126" y="1785497"/>
            <a:ext cx="437350" cy="530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6838" l="0" r="0" t="0"/>
          <a:stretch/>
        </p:blipFill>
        <p:spPr>
          <a:xfrm>
            <a:off x="2166850" y="2518650"/>
            <a:ext cx="533125" cy="580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10868" l="9381" r="5258" t="2114"/>
          <a:stretch/>
        </p:blipFill>
        <p:spPr>
          <a:xfrm>
            <a:off x="7132929" y="3326676"/>
            <a:ext cx="380621" cy="59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7534" l="6402" r="5778" t="5266"/>
          <a:stretch/>
        </p:blipFill>
        <p:spPr>
          <a:xfrm>
            <a:off x="4600375" y="3309950"/>
            <a:ext cx="533123" cy="32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 rotWithShape="1">
          <a:blip r:embed="rId57">
            <a:alphaModFix/>
          </a:blip>
          <a:srcRect b="11255" l="0" r="0" t="18261"/>
          <a:stretch/>
        </p:blipFill>
        <p:spPr>
          <a:xfrm>
            <a:off x="969449" y="4138413"/>
            <a:ext cx="533125" cy="37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>
            <a:hlinkClick r:id="rId58"/>
          </p:cNvPr>
          <p:cNvPicPr preferRelativeResize="0"/>
          <p:nvPr/>
        </p:nvPicPr>
        <p:blipFill rotWithShape="1">
          <a:blip r:embed="rId59">
            <a:alphaModFix/>
          </a:blip>
          <a:srcRect b="24987" l="0" r="3016" t="11560"/>
          <a:stretch/>
        </p:blipFill>
        <p:spPr>
          <a:xfrm>
            <a:off x="3271750" y="1026700"/>
            <a:ext cx="574600" cy="4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