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Indie Flow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dieFlow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9.jpg"/><Relationship Id="rId20" Type="http://schemas.openxmlformats.org/officeDocument/2006/relationships/image" Target="../media/image25.jpg"/><Relationship Id="rId42" Type="http://schemas.openxmlformats.org/officeDocument/2006/relationships/image" Target="../media/image10.png"/><Relationship Id="rId41" Type="http://schemas.openxmlformats.org/officeDocument/2006/relationships/image" Target="../media/image15.png"/><Relationship Id="rId22" Type="http://schemas.openxmlformats.org/officeDocument/2006/relationships/image" Target="../media/image2.jpg"/><Relationship Id="rId21" Type="http://schemas.openxmlformats.org/officeDocument/2006/relationships/hyperlink" Target="https://youtu.be/YFvZOjGUTYk" TargetMode="External"/><Relationship Id="rId24" Type="http://schemas.openxmlformats.org/officeDocument/2006/relationships/image" Target="../media/image18.jpg"/><Relationship Id="rId23" Type="http://schemas.openxmlformats.org/officeDocument/2006/relationships/hyperlink" Target="https://youtu.be/W6wIEp-M4tg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24.jpg"/><Relationship Id="rId9" Type="http://schemas.openxmlformats.org/officeDocument/2006/relationships/hyperlink" Target="https://youtu.be/pjQq_V1pAkw" TargetMode="External"/><Relationship Id="rId26" Type="http://schemas.openxmlformats.org/officeDocument/2006/relationships/image" Target="../media/image14.jpg"/><Relationship Id="rId25" Type="http://schemas.openxmlformats.org/officeDocument/2006/relationships/hyperlink" Target="https://youtu.be/4GJ9mWusTec" TargetMode="External"/><Relationship Id="rId28" Type="http://schemas.openxmlformats.org/officeDocument/2006/relationships/image" Target="../media/image3.jpg"/><Relationship Id="rId27" Type="http://schemas.openxmlformats.org/officeDocument/2006/relationships/hyperlink" Target="https://youtu.be/YNlyN4wZcCw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13.jpg"/><Relationship Id="rId29" Type="http://schemas.openxmlformats.org/officeDocument/2006/relationships/image" Target="../media/image20.png"/><Relationship Id="rId7" Type="http://schemas.openxmlformats.org/officeDocument/2006/relationships/hyperlink" Target="https://youtu.be/JMcCgd5Sj34" TargetMode="External"/><Relationship Id="rId8" Type="http://schemas.openxmlformats.org/officeDocument/2006/relationships/image" Target="../media/image11.jpg"/><Relationship Id="rId31" Type="http://schemas.openxmlformats.org/officeDocument/2006/relationships/image" Target="../media/image9.png"/><Relationship Id="rId30" Type="http://schemas.openxmlformats.org/officeDocument/2006/relationships/image" Target="../media/image12.png"/><Relationship Id="rId11" Type="http://schemas.openxmlformats.org/officeDocument/2006/relationships/hyperlink" Target="https://youtu.be/sBFbQ70AJjs" TargetMode="External"/><Relationship Id="rId33" Type="http://schemas.openxmlformats.org/officeDocument/2006/relationships/hyperlink" Target="https://youtu.be/MqrqxufmF1Q" TargetMode="External"/><Relationship Id="rId10" Type="http://schemas.openxmlformats.org/officeDocument/2006/relationships/image" Target="../media/image5.jpg"/><Relationship Id="rId32" Type="http://schemas.openxmlformats.org/officeDocument/2006/relationships/image" Target="../media/image6.png"/><Relationship Id="rId13" Type="http://schemas.openxmlformats.org/officeDocument/2006/relationships/hyperlink" Target="https://youtu.be/99jBouS1jwE" TargetMode="External"/><Relationship Id="rId35" Type="http://schemas.openxmlformats.org/officeDocument/2006/relationships/hyperlink" Target="https://youtu.be/9-rnIloIDW8" TargetMode="External"/><Relationship Id="rId12" Type="http://schemas.openxmlformats.org/officeDocument/2006/relationships/image" Target="../media/image17.jpg"/><Relationship Id="rId34" Type="http://schemas.openxmlformats.org/officeDocument/2006/relationships/image" Target="../media/image8.jpg"/><Relationship Id="rId15" Type="http://schemas.openxmlformats.org/officeDocument/2006/relationships/hyperlink" Target="https://youtu.be/p2ogleIiZV0" TargetMode="External"/><Relationship Id="rId37" Type="http://schemas.openxmlformats.org/officeDocument/2006/relationships/hyperlink" Target="https://youtu.be/JofkgL7CY5A" TargetMode="External"/><Relationship Id="rId14" Type="http://schemas.openxmlformats.org/officeDocument/2006/relationships/image" Target="../media/image21.jpg"/><Relationship Id="rId36" Type="http://schemas.openxmlformats.org/officeDocument/2006/relationships/image" Target="../media/image22.png"/><Relationship Id="rId17" Type="http://schemas.openxmlformats.org/officeDocument/2006/relationships/hyperlink" Target="https://youtu.be/zjmgX5BMeX0" TargetMode="External"/><Relationship Id="rId39" Type="http://schemas.openxmlformats.org/officeDocument/2006/relationships/hyperlink" Target="https://youtu.be/bH-knObX3yM" TargetMode="External"/><Relationship Id="rId16" Type="http://schemas.openxmlformats.org/officeDocument/2006/relationships/image" Target="../media/image23.jpg"/><Relationship Id="rId38" Type="http://schemas.openxmlformats.org/officeDocument/2006/relationships/image" Target="../media/image16.jpg"/><Relationship Id="rId19" Type="http://schemas.openxmlformats.org/officeDocument/2006/relationships/hyperlink" Target="https://youtu.be/Fhpo5Zur5Nc" TargetMode="External"/><Relationship Id="rId18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273775" y="0"/>
            <a:ext cx="9417775" cy="5143500"/>
            <a:chOff x="-273775" y="0"/>
            <a:chExt cx="9417775" cy="5143500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-273775" y="0"/>
              <a:ext cx="9417775" cy="5143500"/>
              <a:chOff x="-273775" y="0"/>
              <a:chExt cx="9417775" cy="5143500"/>
            </a:xfrm>
          </p:grpSpPr>
          <p:grpSp>
            <p:nvGrpSpPr>
              <p:cNvPr id="56" name="Google Shape;56;p13"/>
              <p:cNvGrpSpPr/>
              <p:nvPr/>
            </p:nvGrpSpPr>
            <p:grpSpPr>
              <a:xfrm>
                <a:off x="0" y="0"/>
                <a:ext cx="9144000" cy="5143500"/>
                <a:chOff x="0" y="0"/>
                <a:chExt cx="9144000" cy="5143500"/>
              </a:xfrm>
            </p:grpSpPr>
            <p:grpSp>
              <p:nvGrpSpPr>
                <p:cNvPr id="57" name="Google Shape;57;p13"/>
                <p:cNvGrpSpPr/>
                <p:nvPr/>
              </p:nvGrpSpPr>
              <p:grpSpPr>
                <a:xfrm>
                  <a:off x="0" y="0"/>
                  <a:ext cx="9144000" cy="5143500"/>
                  <a:chOff x="0" y="0"/>
                  <a:chExt cx="9144000" cy="5143500"/>
                </a:xfrm>
              </p:grpSpPr>
              <p:sp>
                <p:nvSpPr>
                  <p:cNvPr id="58" name="Google Shape;58;p13"/>
                  <p:cNvSpPr/>
                  <p:nvPr/>
                </p:nvSpPr>
                <p:spPr>
                  <a:xfrm>
                    <a:off x="0" y="0"/>
                    <a:ext cx="9144000" cy="3878400"/>
                  </a:xfrm>
                  <a:prstGeom prst="rect">
                    <a:avLst/>
                  </a:prstGeom>
                  <a:gradFill>
                    <a:gsLst>
                      <a:gs pos="0">
                        <a:srgbClr val="DFE9FB"/>
                      </a:gs>
                      <a:gs pos="100000">
                        <a:srgbClr val="6E9BE7"/>
                      </a:gs>
                    </a:gsLst>
                    <a:lin ang="5400012" scaled="0"/>
                  </a:gra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pic>
                <p:nvPicPr>
                  <p:cNvPr id="59" name="Google Shape;59;p13"/>
                  <p:cNvPicPr preferRelativeResize="0"/>
                  <p:nvPr/>
                </p:nvPicPr>
                <p:blipFill>
                  <a:blip r:embed="rId3">
                    <a:alphaModFix/>
                  </a:blip>
                  <a:stretch>
                    <a:fillRect/>
                  </a:stretch>
                </p:blipFill>
                <p:spPr>
                  <a:xfrm>
                    <a:off x="0" y="3878400"/>
                    <a:ext cx="9144000" cy="1265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60" name="Google Shape;60;p13"/>
                  <p:cNvSpPr txBox="1"/>
                  <p:nvPr/>
                </p:nvSpPr>
                <p:spPr>
                  <a:xfrm>
                    <a:off x="0" y="0"/>
                    <a:ext cx="2876400" cy="3000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100">
                        <a:solidFill>
                          <a:srgbClr val="000000"/>
                        </a:solidFill>
                        <a:latin typeface="Indie Flower"/>
                        <a:ea typeface="Indie Flower"/>
                        <a:cs typeface="Indie Flower"/>
                        <a:sym typeface="Indie Flower"/>
                      </a:rPr>
                      <a:t>❄️WinterStorm❄️</a:t>
                    </a:r>
                    <a:endParaRPr/>
                  </a:p>
                </p:txBody>
              </p:sp>
            </p:grpSp>
            <p:pic>
              <p:nvPicPr>
                <p:cNvPr id="61" name="Google Shape;61;p13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8172" l="0" r="0" t="0"/>
                <a:stretch/>
              </p:blipFill>
              <p:spPr>
                <a:xfrm>
                  <a:off x="301325" y="483325"/>
                  <a:ext cx="2463424" cy="2516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2" name="Google Shape;62;p1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-273775" y="385574"/>
                <a:ext cx="3469982" cy="26683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3" name="Google Shape;63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196200" y="861225"/>
              <a:ext cx="5439350" cy="34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" name="Google Shape;64;p13"/>
          <p:cNvSpPr/>
          <p:nvPr/>
        </p:nvSpPr>
        <p:spPr>
          <a:xfrm>
            <a:off x="4185220" y="153541"/>
            <a:ext cx="3309000" cy="6855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76200">
            <a:solidFill>
              <a:srgbClr val="351C7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My Emotions😀  </a:t>
            </a:r>
            <a:endParaRPr b="1" sz="3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5" name="Google Shape;65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48075" y="1112400"/>
            <a:ext cx="915500" cy="91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94221" y="1112403"/>
            <a:ext cx="744481" cy="91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336102" y="3292836"/>
            <a:ext cx="838026" cy="838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442084" y="3301057"/>
            <a:ext cx="838022" cy="835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85176" y="2298100"/>
            <a:ext cx="838024" cy="780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486263" y="2168267"/>
            <a:ext cx="1039135" cy="91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572425" y="1112650"/>
            <a:ext cx="838026" cy="911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447450" y="2166124"/>
            <a:ext cx="838024" cy="912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323200" y="3219861"/>
            <a:ext cx="915500" cy="91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548075" y="3224125"/>
            <a:ext cx="838027" cy="912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230128" y="3256090"/>
            <a:ext cx="930239" cy="91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397775" y="4304625"/>
            <a:ext cx="5159950" cy="83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761254" y="3638150"/>
            <a:ext cx="930250" cy="113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190095" y="3948767"/>
            <a:ext cx="930250" cy="9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818725" y="2647600"/>
            <a:ext cx="1412525" cy="278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643663" y="2206720"/>
            <a:ext cx="744473" cy="913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564975" y="2161150"/>
            <a:ext cx="1039125" cy="9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4525400" y="1215595"/>
            <a:ext cx="930250" cy="808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5517475" y="1067675"/>
            <a:ext cx="930250" cy="95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1682500" y="2298100"/>
            <a:ext cx="1039125" cy="207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42">
            <a:alphaModFix/>
          </a:blip>
          <a:srcRect b="0" l="26828" r="15795" t="0"/>
          <a:stretch/>
        </p:blipFill>
        <p:spPr>
          <a:xfrm>
            <a:off x="-164350" y="379500"/>
            <a:ext cx="2175025" cy="484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