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67a026bb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67a026bb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GQZG" TargetMode="External"/><Relationship Id="rId42" Type="http://schemas.openxmlformats.org/officeDocument/2006/relationships/hyperlink" Target="https://safeyoutube.net/w/HRZG" TargetMode="External"/><Relationship Id="rId41" Type="http://schemas.openxmlformats.org/officeDocument/2006/relationships/image" Target="../media/image14.png"/><Relationship Id="rId44" Type="http://schemas.openxmlformats.org/officeDocument/2006/relationships/hyperlink" Target="https://video.link/w/TTZG" TargetMode="External"/><Relationship Id="rId43" Type="http://schemas.openxmlformats.org/officeDocument/2006/relationships/image" Target="../media/image20.png"/><Relationship Id="rId46" Type="http://schemas.openxmlformats.org/officeDocument/2006/relationships/hyperlink" Target="https://video.link/w/5UZG" TargetMode="External"/><Relationship Id="rId45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5.png"/><Relationship Id="rId9" Type="http://schemas.openxmlformats.org/officeDocument/2006/relationships/image" Target="../media/image6.png"/><Relationship Id="rId48" Type="http://schemas.openxmlformats.org/officeDocument/2006/relationships/hyperlink" Target="https://video.link/w/mWZG" TargetMode="External"/><Relationship Id="rId47" Type="http://schemas.openxmlformats.org/officeDocument/2006/relationships/image" Target="../media/image30.png"/><Relationship Id="rId49" Type="http://schemas.openxmlformats.org/officeDocument/2006/relationships/image" Target="../media/image17.png"/><Relationship Id="rId5" Type="http://schemas.openxmlformats.org/officeDocument/2006/relationships/image" Target="../media/image3.gif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hyperlink" Target="https://video.link/w/qNZG" TargetMode="External"/><Relationship Id="rId31" Type="http://schemas.openxmlformats.org/officeDocument/2006/relationships/image" Target="../media/image4.png"/><Relationship Id="rId30" Type="http://schemas.openxmlformats.org/officeDocument/2006/relationships/hyperlink" Target="https://www.youtube.com/watch?v=v53mhRXXT2g" TargetMode="External"/><Relationship Id="rId33" Type="http://schemas.openxmlformats.org/officeDocument/2006/relationships/image" Target="../media/image21.png"/><Relationship Id="rId32" Type="http://schemas.openxmlformats.org/officeDocument/2006/relationships/hyperlink" Target="https://video.link/w/wMZG" TargetMode="External"/><Relationship Id="rId35" Type="http://schemas.openxmlformats.org/officeDocument/2006/relationships/image" Target="../media/image18.png"/><Relationship Id="rId34" Type="http://schemas.openxmlformats.org/officeDocument/2006/relationships/hyperlink" Target="https://www.youtube.com/watch?v=DwnD6gCDQtk" TargetMode="External"/><Relationship Id="rId37" Type="http://schemas.openxmlformats.org/officeDocument/2006/relationships/image" Target="../media/image16.png"/><Relationship Id="rId36" Type="http://schemas.openxmlformats.org/officeDocument/2006/relationships/hyperlink" Target="https://video.link/w/iPZG" TargetMode="External"/><Relationship Id="rId39" Type="http://schemas.openxmlformats.org/officeDocument/2006/relationships/image" Target="../media/image22.png"/><Relationship Id="rId38" Type="http://schemas.openxmlformats.org/officeDocument/2006/relationships/hyperlink" Target="https://video.link/w/VPZG" TargetMode="External"/><Relationship Id="rId62" Type="http://schemas.openxmlformats.org/officeDocument/2006/relationships/image" Target="../media/image31.gif"/><Relationship Id="rId61" Type="http://schemas.openxmlformats.org/officeDocument/2006/relationships/image" Target="../media/image32.png"/><Relationship Id="rId20" Type="http://schemas.openxmlformats.org/officeDocument/2006/relationships/hyperlink" Target="https://video.link/w/qcaH" TargetMode="External"/><Relationship Id="rId64" Type="http://schemas.openxmlformats.org/officeDocument/2006/relationships/image" Target="../media/image33.png"/><Relationship Id="rId63" Type="http://schemas.openxmlformats.org/officeDocument/2006/relationships/image" Target="../media/image34.gif"/><Relationship Id="rId22" Type="http://schemas.openxmlformats.org/officeDocument/2006/relationships/hyperlink" Target="https://video.link/w/EjoI" TargetMode="External"/><Relationship Id="rId21" Type="http://schemas.openxmlformats.org/officeDocument/2006/relationships/image" Target="../media/image13.png"/><Relationship Id="rId24" Type="http://schemas.openxmlformats.org/officeDocument/2006/relationships/hyperlink" Target="https://video.link/w/gmoI" TargetMode="External"/><Relationship Id="rId23" Type="http://schemas.openxmlformats.org/officeDocument/2006/relationships/image" Target="../media/image19.png"/><Relationship Id="rId60" Type="http://schemas.openxmlformats.org/officeDocument/2006/relationships/image" Target="../media/image26.png"/><Relationship Id="rId26" Type="http://schemas.openxmlformats.org/officeDocument/2006/relationships/hyperlink" Target="https://video.link/w/kvoI" TargetMode="External"/><Relationship Id="rId25" Type="http://schemas.openxmlformats.org/officeDocument/2006/relationships/image" Target="../media/image36.png"/><Relationship Id="rId28" Type="http://schemas.openxmlformats.org/officeDocument/2006/relationships/hyperlink" Target="https://www.dailymotion.com/video/x6slq38" TargetMode="External"/><Relationship Id="rId27" Type="http://schemas.openxmlformats.org/officeDocument/2006/relationships/image" Target="../media/image8.png"/><Relationship Id="rId29" Type="http://schemas.openxmlformats.org/officeDocument/2006/relationships/image" Target="../media/image15.png"/><Relationship Id="rId51" Type="http://schemas.openxmlformats.org/officeDocument/2006/relationships/image" Target="../media/image25.png"/><Relationship Id="rId50" Type="http://schemas.openxmlformats.org/officeDocument/2006/relationships/hyperlink" Target="https://video.link/w/qXZG" TargetMode="External"/><Relationship Id="rId53" Type="http://schemas.openxmlformats.org/officeDocument/2006/relationships/image" Target="../media/image23.png"/><Relationship Id="rId52" Type="http://schemas.openxmlformats.org/officeDocument/2006/relationships/hyperlink" Target="https://video.link/w/VcaH" TargetMode="External"/><Relationship Id="rId11" Type="http://schemas.openxmlformats.org/officeDocument/2006/relationships/image" Target="../media/image10.png"/><Relationship Id="rId55" Type="http://schemas.openxmlformats.org/officeDocument/2006/relationships/image" Target="../media/image29.png"/><Relationship Id="rId10" Type="http://schemas.openxmlformats.org/officeDocument/2006/relationships/hyperlink" Target="https://video.link/w/kOZG" TargetMode="External"/><Relationship Id="rId54" Type="http://schemas.openxmlformats.org/officeDocument/2006/relationships/hyperlink" Target="https://video.link/w/leaH" TargetMode="External"/><Relationship Id="rId13" Type="http://schemas.openxmlformats.org/officeDocument/2006/relationships/image" Target="../media/image9.png"/><Relationship Id="rId57" Type="http://schemas.openxmlformats.org/officeDocument/2006/relationships/image" Target="../media/image28.png"/><Relationship Id="rId12" Type="http://schemas.openxmlformats.org/officeDocument/2006/relationships/hyperlink" Target="https://video.link/w/GOZG" TargetMode="External"/><Relationship Id="rId56" Type="http://schemas.openxmlformats.org/officeDocument/2006/relationships/hyperlink" Target="https://video.link/w/DhoI" TargetMode="External"/><Relationship Id="rId15" Type="http://schemas.openxmlformats.org/officeDocument/2006/relationships/image" Target="../media/image12.png"/><Relationship Id="rId59" Type="http://schemas.openxmlformats.org/officeDocument/2006/relationships/image" Target="../media/image24.png"/><Relationship Id="rId14" Type="http://schemas.openxmlformats.org/officeDocument/2006/relationships/hyperlink" Target="https://video.link/w/8PZG" TargetMode="External"/><Relationship Id="rId58" Type="http://schemas.openxmlformats.org/officeDocument/2006/relationships/hyperlink" Target="https://justbooksreadaloud.com/ReadToMe.php?vid=MagicSchoolBusLostInTheSnow" TargetMode="External"/><Relationship Id="rId17" Type="http://schemas.openxmlformats.org/officeDocument/2006/relationships/image" Target="../media/image5.png"/><Relationship Id="rId16" Type="http://schemas.openxmlformats.org/officeDocument/2006/relationships/hyperlink" Target="https://video.link/w/vQZG" TargetMode="External"/><Relationship Id="rId19" Type="http://schemas.openxmlformats.org/officeDocument/2006/relationships/image" Target="../media/image11.png"/><Relationship Id="rId18" Type="http://schemas.openxmlformats.org/officeDocument/2006/relationships/hyperlink" Target="https://video.link/w/wbaH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4464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449850" y="-96925"/>
            <a:ext cx="7996600" cy="4553325"/>
            <a:chOff x="-7350" y="-20725"/>
            <a:chExt cx="7996600" cy="4553325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7350" y="-20725"/>
              <a:ext cx="2846350" cy="284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360713" y="1686250"/>
              <a:ext cx="2846350" cy="284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142900" y="73100"/>
              <a:ext cx="2846350" cy="28463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34768" l="3098" r="3276" t="29842"/>
          <a:stretch/>
        </p:blipFill>
        <p:spPr>
          <a:xfrm rot="-1">
            <a:off x="577650" y="4418126"/>
            <a:ext cx="7768225" cy="67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60275" y="251150"/>
            <a:ext cx="3386475" cy="461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405" y="3864349"/>
            <a:ext cx="777135" cy="6586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5664" y="3035400"/>
            <a:ext cx="777135" cy="6586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217442" y="2194644"/>
            <a:ext cx="777135" cy="6586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15675" y="2167002"/>
            <a:ext cx="777135" cy="6586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00917" y="3035410"/>
            <a:ext cx="777135" cy="6586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266552" y="2201107"/>
            <a:ext cx="777136" cy="6586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12321" y="1374802"/>
            <a:ext cx="777135" cy="6586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200912" y="3845264"/>
            <a:ext cx="777138" cy="658626"/>
          </a:xfrm>
          <a:prstGeom prst="rect">
            <a:avLst/>
          </a:prstGeom>
          <a:noFill/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221973" y="1374802"/>
            <a:ext cx="777130" cy="658624"/>
          </a:xfrm>
          <a:prstGeom prst="rect">
            <a:avLst/>
          </a:prstGeom>
          <a:noFill/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211947" y="3035398"/>
            <a:ext cx="777136" cy="658625"/>
          </a:xfrm>
          <a:prstGeom prst="rect">
            <a:avLst/>
          </a:prstGeom>
          <a:noFill/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70954" y="1366790"/>
            <a:ext cx="777135" cy="658626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 rot="1235317">
            <a:off x="1818735" y="3677506"/>
            <a:ext cx="2155183" cy="1584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49725" y="251150"/>
            <a:ext cx="3455100" cy="45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871553" y="3841085"/>
            <a:ext cx="792883" cy="647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849760" y="1369728"/>
            <a:ext cx="799004" cy="652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836853" y="2172427"/>
            <a:ext cx="792883" cy="647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811276" y="3869778"/>
            <a:ext cx="792883" cy="647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871554" y="1372223"/>
            <a:ext cx="792883" cy="647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260026" y="538363"/>
            <a:ext cx="799004" cy="652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7834072" y="1319299"/>
            <a:ext cx="799003" cy="652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5868736" y="2217182"/>
            <a:ext cx="792883" cy="647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852814" y="3062136"/>
            <a:ext cx="792883" cy="647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7423373" y="545091"/>
            <a:ext cx="792883" cy="647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6340469" y="553997"/>
            <a:ext cx="792883" cy="64776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6852796" y="2190484"/>
            <a:ext cx="792883" cy="652731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871560" y="3062131"/>
            <a:ext cx="792883" cy="647762"/>
          </a:xfrm>
          <a:prstGeom prst="rect">
            <a:avLst/>
          </a:prstGeom>
          <a:noFill/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7811273" y="3061652"/>
            <a:ext cx="792883" cy="647762"/>
          </a:xfrm>
          <a:prstGeom prst="rect">
            <a:avLst/>
          </a:prstGeom>
          <a:noFill/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 rot="229039">
            <a:off x="6877271" y="3811395"/>
            <a:ext cx="904458" cy="7645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" name="Google Shape;89;p13"/>
          <p:cNvGrpSpPr/>
          <p:nvPr/>
        </p:nvGrpSpPr>
        <p:grpSpPr>
          <a:xfrm>
            <a:off x="-15067" y="-202743"/>
            <a:ext cx="9174133" cy="777249"/>
            <a:chOff x="-123180" y="-64175"/>
            <a:chExt cx="9022554" cy="568580"/>
          </a:xfrm>
        </p:grpSpPr>
        <p:grpSp>
          <p:nvGrpSpPr>
            <p:cNvPr id="90" name="Google Shape;90;p13"/>
            <p:cNvGrpSpPr/>
            <p:nvPr/>
          </p:nvGrpSpPr>
          <p:grpSpPr>
            <a:xfrm>
              <a:off x="-81525" y="-64175"/>
              <a:ext cx="8980899" cy="568580"/>
              <a:chOff x="-81525" y="-140375"/>
              <a:chExt cx="8980899" cy="568580"/>
            </a:xfrm>
          </p:grpSpPr>
          <p:pic>
            <p:nvPicPr>
              <p:cNvPr id="91" name="Google Shape;91;p13"/>
              <p:cNvPicPr preferRelativeResize="0"/>
              <p:nvPr/>
            </p:nvPicPr>
            <p:blipFill rotWithShape="1">
              <a:blip r:embed="rId61">
                <a:alphaModFix/>
              </a:blip>
              <a:srcRect b="87694" l="0" r="0" t="0"/>
              <a:stretch/>
            </p:blipFill>
            <p:spPr>
              <a:xfrm>
                <a:off x="3356400" y="-111800"/>
                <a:ext cx="3544226" cy="4516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Google Shape;92;p13"/>
              <p:cNvPicPr preferRelativeResize="0"/>
              <p:nvPr/>
            </p:nvPicPr>
            <p:blipFill rotWithShape="1">
              <a:blip r:embed="rId61">
                <a:alphaModFix/>
              </a:blip>
              <a:srcRect b="87694" l="1205" r="0" t="0"/>
              <a:stretch/>
            </p:blipFill>
            <p:spPr>
              <a:xfrm>
                <a:off x="-81525" y="-140375"/>
                <a:ext cx="3501375" cy="4516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3" name="Google Shape;93;p13"/>
              <p:cNvPicPr preferRelativeResize="0"/>
              <p:nvPr/>
            </p:nvPicPr>
            <p:blipFill rotWithShape="1">
              <a:blip r:embed="rId61">
                <a:alphaModFix/>
              </a:blip>
              <a:srcRect b="87694" l="0" r="41830" t="0"/>
              <a:stretch/>
            </p:blipFill>
            <p:spPr>
              <a:xfrm>
                <a:off x="6873042" y="-88830"/>
                <a:ext cx="2026333" cy="51703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94" name="Google Shape;94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1565700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3361363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5909313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7715663" y="23812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8534813" y="23812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6876288" y="246888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6610763" y="209550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5050250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4205813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3136392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2436142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731520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13"/>
            <p:cNvPicPr preferRelativeResize="0"/>
            <p:nvPr/>
          </p:nvPicPr>
          <p:blipFill rotWithShape="1">
            <a:blip r:embed="rId62">
              <a:alphaModFix/>
            </a:blip>
            <a:srcRect b="20413" l="0" r="0" t="0"/>
            <a:stretch/>
          </p:blipFill>
          <p:spPr>
            <a:xfrm rot="10800000">
              <a:off x="-123180" y="167150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7" name="Google Shape;107;p13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3655869" y="443400"/>
            <a:ext cx="1604850" cy="16048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8" name="Google Shape;108;p13"/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 flipH="1">
            <a:off x="3259775" y="1889166"/>
            <a:ext cx="2077144" cy="3304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