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atrick Hand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atrickHa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6.png"/><Relationship Id="rId13" Type="http://schemas.openxmlformats.org/officeDocument/2006/relationships/image" Target="../media/image1.png"/><Relationship Id="rId12" Type="http://schemas.openxmlformats.org/officeDocument/2006/relationships/hyperlink" Target="https://safeyoutube.net/w/QDLL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hyperlink" Target="https://safeyoutube.net/w/SBLL" TargetMode="External"/><Relationship Id="rId15" Type="http://schemas.openxmlformats.org/officeDocument/2006/relationships/image" Target="../media/image4.png"/><Relationship Id="rId14" Type="http://schemas.openxmlformats.org/officeDocument/2006/relationships/image" Target="../media/image7.png"/><Relationship Id="rId17" Type="http://schemas.openxmlformats.org/officeDocument/2006/relationships/hyperlink" Target="https://safeyoutube.net/w/47GM" TargetMode="External"/><Relationship Id="rId16" Type="http://schemas.openxmlformats.org/officeDocument/2006/relationships/image" Target="../media/image9.png"/><Relationship Id="rId5" Type="http://schemas.openxmlformats.org/officeDocument/2006/relationships/image" Target="../media/image3.png"/><Relationship Id="rId19" Type="http://schemas.openxmlformats.org/officeDocument/2006/relationships/hyperlink" Target="https://safeyoutube.net/w/S7GM" TargetMode="External"/><Relationship Id="rId6" Type="http://schemas.openxmlformats.org/officeDocument/2006/relationships/image" Target="../media/image2.png"/><Relationship Id="rId18" Type="http://schemas.openxmlformats.org/officeDocument/2006/relationships/hyperlink" Target="https://safeyoutube.net/w/E7GM" TargetMode="External"/><Relationship Id="rId7" Type="http://schemas.openxmlformats.org/officeDocument/2006/relationships/hyperlink" Target="https://safeyoutube.net/w/8ALL" TargetMode="External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7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51892" y="3956125"/>
            <a:ext cx="823900" cy="740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4174" y="4165499"/>
            <a:ext cx="978000" cy="97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ating a sandwich"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0025" y="2181350"/>
            <a:ext cx="2962150" cy="296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31650" y="3736815"/>
            <a:ext cx="978000" cy="1219135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34275" y="2667776"/>
            <a:ext cx="876075" cy="618699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90347" y="2484425"/>
            <a:ext cx="1420580" cy="80205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209377" y="1070600"/>
            <a:ext cx="1245550" cy="91245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49346" y="411425"/>
            <a:ext cx="876085" cy="80205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919075" y="2499779"/>
            <a:ext cx="978000" cy="771346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202488" y="668525"/>
            <a:ext cx="1716575" cy="17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4610550" y="1313750"/>
            <a:ext cx="876000" cy="7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FFFF"/>
                </a:solidFill>
                <a:latin typeface="Patrick Hand"/>
                <a:ea typeface="Patrick Hand"/>
                <a:cs typeface="Patrick Hand"/>
                <a:sym typeface="Patrick Hand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Short  E</a:t>
            </a:r>
            <a:endParaRPr>
              <a:solidFill>
                <a:srgbClr val="FFFFFF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FFFF"/>
                </a:solidFill>
                <a:latin typeface="Patrick Hand"/>
                <a:ea typeface="Patrick Hand"/>
                <a:cs typeface="Patrick Hand"/>
                <a:sym typeface="Patrick Hand"/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Adjectives</a:t>
            </a:r>
            <a:endParaRPr>
              <a:solidFill>
                <a:srgbClr val="FFFFFF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FFFF"/>
                </a:solidFill>
                <a:latin typeface="Patrick Hand"/>
                <a:ea typeface="Patrick Hand"/>
                <a:cs typeface="Patrick Hand"/>
                <a:sym typeface="Patrick Hand"/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Questions</a:t>
            </a:r>
            <a:endParaRPr>
              <a:solidFill>
                <a:srgbClr val="FFFFFF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