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Architects Daughter"/>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ArchitectsDaughter-regular.fntdata"/><Relationship Id="rId23" Type="http://schemas.openxmlformats.org/officeDocument/2006/relationships/slide" Target="slides/slide18.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a404f56af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a404f56af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a404f56af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a404f56af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a404f56af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a404f56af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a404f56af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a404f56af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a404f56af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a404f56af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a404f56afd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a404f56af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a404f56af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a404f56af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a404f56af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a404f56af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a404f56afd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a404f56afd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404f56af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404f56af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404f56afd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a404f56af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a404f56afd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a404f56afd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a404f56afd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a404f56afd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404f56af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404f56af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404f56afd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404f56afd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a404f56af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a404f56af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a404f56af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a404f56af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29.gif"/><Relationship Id="rId42" Type="http://schemas.openxmlformats.org/officeDocument/2006/relationships/image" Target="../media/image37.gif"/><Relationship Id="rId41" Type="http://schemas.openxmlformats.org/officeDocument/2006/relationships/slide" Target="/ppt/slides/slide14.xml"/><Relationship Id="rId44" Type="http://schemas.openxmlformats.org/officeDocument/2006/relationships/image" Target="../media/image24.gif"/><Relationship Id="rId43" Type="http://schemas.openxmlformats.org/officeDocument/2006/relationships/slide" Target="/ppt/slides/slide15.xml"/><Relationship Id="rId46" Type="http://schemas.openxmlformats.org/officeDocument/2006/relationships/image" Target="../media/image32.gif"/><Relationship Id="rId45" Type="http://schemas.openxmlformats.org/officeDocument/2006/relationships/slide" Target="/ppt/slides/slide16.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4.png"/><Relationship Id="rId9" Type="http://schemas.openxmlformats.org/officeDocument/2006/relationships/image" Target="../media/image12.png"/><Relationship Id="rId48" Type="http://schemas.openxmlformats.org/officeDocument/2006/relationships/image" Target="../media/image35.gif"/><Relationship Id="rId47" Type="http://schemas.openxmlformats.org/officeDocument/2006/relationships/slide" Target="/ppt/slides/slide17.xml"/><Relationship Id="rId49" Type="http://schemas.openxmlformats.org/officeDocument/2006/relationships/image" Target="../media/image27.gif"/><Relationship Id="rId5" Type="http://schemas.openxmlformats.org/officeDocument/2006/relationships/image" Target="../media/image11.jpg"/><Relationship Id="rId6" Type="http://schemas.openxmlformats.org/officeDocument/2006/relationships/image" Target="../media/image10.png"/><Relationship Id="rId7" Type="http://schemas.openxmlformats.org/officeDocument/2006/relationships/image" Target="../media/image25.png"/><Relationship Id="rId8" Type="http://schemas.openxmlformats.org/officeDocument/2006/relationships/image" Target="../media/image15.png"/><Relationship Id="rId31" Type="http://schemas.openxmlformats.org/officeDocument/2006/relationships/image" Target="../media/image18.gif"/><Relationship Id="rId30" Type="http://schemas.openxmlformats.org/officeDocument/2006/relationships/image" Target="../media/image9.png"/><Relationship Id="rId33" Type="http://schemas.openxmlformats.org/officeDocument/2006/relationships/slide" Target="/ppt/slides/slide10.xml"/><Relationship Id="rId32" Type="http://schemas.openxmlformats.org/officeDocument/2006/relationships/image" Target="../media/image19.gif"/><Relationship Id="rId35" Type="http://schemas.openxmlformats.org/officeDocument/2006/relationships/slide" Target="/ppt/slides/slide11.xml"/><Relationship Id="rId34" Type="http://schemas.openxmlformats.org/officeDocument/2006/relationships/image" Target="../media/image21.jpg"/><Relationship Id="rId37" Type="http://schemas.openxmlformats.org/officeDocument/2006/relationships/slide" Target="/ppt/slides/slide12.xml"/><Relationship Id="rId36" Type="http://schemas.openxmlformats.org/officeDocument/2006/relationships/image" Target="../media/image17.gif"/><Relationship Id="rId39" Type="http://schemas.openxmlformats.org/officeDocument/2006/relationships/slide" Target="/ppt/slides/slide13.xml"/><Relationship Id="rId38" Type="http://schemas.openxmlformats.org/officeDocument/2006/relationships/image" Target="../media/image36.gif"/><Relationship Id="rId20" Type="http://schemas.openxmlformats.org/officeDocument/2006/relationships/slide" Target="/ppt/slides/slide5.xml"/><Relationship Id="rId22" Type="http://schemas.openxmlformats.org/officeDocument/2006/relationships/slide" Target="/ppt/slides/slide6.xml"/><Relationship Id="rId21" Type="http://schemas.openxmlformats.org/officeDocument/2006/relationships/image" Target="../media/image4.jpg"/><Relationship Id="rId24" Type="http://schemas.openxmlformats.org/officeDocument/2006/relationships/slide" Target="/ppt/slides/slide7.xml"/><Relationship Id="rId23" Type="http://schemas.openxmlformats.org/officeDocument/2006/relationships/image" Target="../media/image16.jpg"/><Relationship Id="rId26" Type="http://schemas.openxmlformats.org/officeDocument/2006/relationships/slide" Target="/ppt/slides/slide8.xml"/><Relationship Id="rId25" Type="http://schemas.openxmlformats.org/officeDocument/2006/relationships/image" Target="../media/image1.jpg"/><Relationship Id="rId28" Type="http://schemas.openxmlformats.org/officeDocument/2006/relationships/slide" Target="/ppt/slides/slide9.xml"/><Relationship Id="rId27" Type="http://schemas.openxmlformats.org/officeDocument/2006/relationships/image" Target="../media/image13.jpg"/><Relationship Id="rId29" Type="http://schemas.openxmlformats.org/officeDocument/2006/relationships/image" Target="../media/image7.jpg"/><Relationship Id="rId50" Type="http://schemas.openxmlformats.org/officeDocument/2006/relationships/image" Target="../media/image28.gif"/><Relationship Id="rId11" Type="http://schemas.openxmlformats.org/officeDocument/2006/relationships/image" Target="../media/image23.png"/><Relationship Id="rId10" Type="http://schemas.openxmlformats.org/officeDocument/2006/relationships/image" Target="../media/image3.gif"/><Relationship Id="rId13" Type="http://schemas.openxmlformats.org/officeDocument/2006/relationships/image" Target="../media/image20.jpg"/><Relationship Id="rId12" Type="http://schemas.openxmlformats.org/officeDocument/2006/relationships/image" Target="../media/image26.png"/><Relationship Id="rId15" Type="http://schemas.openxmlformats.org/officeDocument/2006/relationships/image" Target="../media/image8.jpg"/><Relationship Id="rId14" Type="http://schemas.openxmlformats.org/officeDocument/2006/relationships/slide" Target="/ppt/slides/slide2.xml"/><Relationship Id="rId17" Type="http://schemas.openxmlformats.org/officeDocument/2006/relationships/image" Target="../media/image5.jpg"/><Relationship Id="rId16" Type="http://schemas.openxmlformats.org/officeDocument/2006/relationships/slide" Target="/ppt/slides/slide3.xml"/><Relationship Id="rId19" Type="http://schemas.openxmlformats.org/officeDocument/2006/relationships/image" Target="../media/image6.jpg"/><Relationship Id="rId18" Type="http://schemas.openxmlformats.org/officeDocument/2006/relationships/slide" Target="/ppt/slides/slide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lFm8ADrLKNE" TargetMode="External"/><Relationship Id="rId6" Type="http://schemas.openxmlformats.org/officeDocument/2006/relationships/image" Target="../media/image3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Nuz-aXpBKXU" TargetMode="External"/><Relationship Id="rId6" Type="http://schemas.openxmlformats.org/officeDocument/2006/relationships/image" Target="../media/image4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IT3ghAFY7Gg" TargetMode="External"/><Relationship Id="rId6" Type="http://schemas.openxmlformats.org/officeDocument/2006/relationships/image" Target="../media/image3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B1P2u2OGA2I" TargetMode="External"/><Relationship Id="rId6" Type="http://schemas.openxmlformats.org/officeDocument/2006/relationships/image" Target="../media/image3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4bfi4a2pung" TargetMode="External"/><Relationship Id="rId6" Type="http://schemas.openxmlformats.org/officeDocument/2006/relationships/image" Target="../media/image4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BWRBz5QZR-o" TargetMode="External"/><Relationship Id="rId6" Type="http://schemas.openxmlformats.org/officeDocument/2006/relationships/image" Target="../media/image3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gWBk1HDhoj8" TargetMode="External"/><Relationship Id="rId6" Type="http://schemas.openxmlformats.org/officeDocument/2006/relationships/image" Target="../media/image4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cRAAQ8EWzig" TargetMode="External"/><Relationship Id="rId6" Type="http://schemas.openxmlformats.org/officeDocument/2006/relationships/image" Target="../media/image4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ryWjwqhXJOI" TargetMode="External"/><Relationship Id="rId6" Type="http://schemas.openxmlformats.org/officeDocument/2006/relationships/image" Target="../media/image5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6916kVhbEZw" TargetMode="External"/><Relationship Id="rId6" Type="http://schemas.openxmlformats.org/officeDocument/2006/relationships/image" Target="../media/image4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dGauScfZHQI" TargetMode="External"/><Relationship Id="rId6" Type="http://schemas.openxmlformats.org/officeDocument/2006/relationships/image" Target="../media/image4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1rKA_-ZCgug" TargetMode="External"/><Relationship Id="rId6" Type="http://schemas.openxmlformats.org/officeDocument/2006/relationships/image" Target="../media/image5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zJekxVILnhw" TargetMode="External"/><Relationship Id="rId6"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VwsmYxJIXhY" TargetMode="External"/><Relationship Id="rId6" Type="http://schemas.openxmlformats.org/officeDocument/2006/relationships/image" Target="../media/image3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Xa_qNH8u3OM" TargetMode="External"/><Relationship Id="rId6" Type="http://schemas.openxmlformats.org/officeDocument/2006/relationships/image" Target="../media/image4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3.gif"/><Relationship Id="rId4" Type="http://schemas.openxmlformats.org/officeDocument/2006/relationships/image" Target="../media/image22.gif"/><Relationship Id="rId5" Type="http://schemas.openxmlformats.org/officeDocument/2006/relationships/hyperlink" Target="http://www.youtube.com/watch?v=KCrOirtVRBo" TargetMode="External"/><Relationship Id="rId6" Type="http://schemas.openxmlformats.org/officeDocument/2006/relationships/image" Target="../media/image4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hyperlink" Target="https://smile.amazon.com/dp/B00BDBVP6S?tag=amz-mkt-chr-us-20&amp;ascsubtag=1ba00-01000-a0049-mac00-other-smile-us000-pcomp-feature-scomp-wm-5&amp;ref=aa_scomp" TargetMode="External"/><Relationship Id="rId4" Type="http://schemas.openxmlformats.org/officeDocument/2006/relationships/hyperlink" Target="https://www.amazon.com/I-Am-Love-Book-Compassion/dp/1419737260/ref=sr_1_2?dchild=1&amp;keywords=i+am+love&amp;qid=1603224587&amp;sr=8-2" TargetMode="External"/><Relationship Id="rId9" Type="http://schemas.openxmlformats.org/officeDocument/2006/relationships/hyperlink" Target="https://www.amazon.com/Papa-Do-You-Love-Me/dp/0811842657/ref=sr_1_1?crid=QAFO2ML9855F&amp;dchild=1&amp;keywords=papa+do+you+love+me&amp;qid=1603224827&amp;sprefix=Papa+do+%2Caps%2C240&amp;sr=8-1" TargetMode="External"/><Relationship Id="rId5" Type="http://schemas.openxmlformats.org/officeDocument/2006/relationships/hyperlink" Target="https://www.amazon.com/Love-Monster-Rachel-Bright/dp/0374301867/ref=sr_1_2?dchild=1&amp;keywords=love+monster&amp;qid=1603224636&amp;sr=8-2" TargetMode="External"/><Relationship Id="rId6" Type="http://schemas.openxmlformats.org/officeDocument/2006/relationships/hyperlink" Target="https://www.amazon.com/Guess-How-Much-Love-You/dp/1536210633/ref=sr_1_1?crid=34NQO2JGA4Y3A&amp;dchild=1&amp;keywords=guess+how+much+i+love+you&amp;qid=1603224677&amp;sprefix=guess+ho%2Caps%2C237&amp;sr=8-1" TargetMode="External"/><Relationship Id="rId7" Type="http://schemas.openxmlformats.org/officeDocument/2006/relationships/hyperlink" Target="https://www.amazon.com/I-Love-You-Moon-Back/dp/1589255518/ref=sr_1_1?crid=1I8GB8V40KHPX&amp;dchild=1&amp;keywords=i+love+you+to+the+moon+and+back&amp;qid=1603224728&amp;sprefix=i+love+you+%2Caps%2C259&amp;sr=8-1" TargetMode="External"/><Relationship Id="rId8" Type="http://schemas.openxmlformats.org/officeDocument/2006/relationships/hyperlink" Target="https://www.amazon.com/Mama-Do-You-Love-Me/dp/0811821315/ref=sr_1_1?crid=14KIDQW4DZ79M&amp;dchild=1&amp;keywords=mama+do+you+love+me&amp;qid=1603224788&amp;sprefix=mama+d%2Caps%2C243&amp;sr=8-1" TargetMode="External"/><Relationship Id="rId11" Type="http://schemas.openxmlformats.org/officeDocument/2006/relationships/image" Target="../media/image44.png"/><Relationship Id="rId10" Type="http://schemas.openxmlformats.org/officeDocument/2006/relationships/hyperlink" Target="https://www.amazon.com/Lost-Found-Oliver-Jeffers/dp/0399245030/ref=sr_1_1?dchild=1&amp;keywords=lost+and+found&amp;qid=1603224861&amp;sr=8-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4">
            <a:alphaModFix/>
          </a:blip>
          <a:srcRect b="9181" l="3046" r="4914" t="4848"/>
          <a:stretch/>
        </p:blipFill>
        <p:spPr>
          <a:xfrm>
            <a:off x="5383850" y="1485950"/>
            <a:ext cx="2328775" cy="2354275"/>
          </a:xfrm>
          <a:prstGeom prst="rect">
            <a:avLst/>
          </a:prstGeom>
          <a:noFill/>
          <a:ln>
            <a:noFill/>
          </a:ln>
          <a:effectLst>
            <a:outerShdw blurRad="57150" rotWithShape="0" algn="bl" dir="5400000" dist="19050">
              <a:srgbClr val="000000">
                <a:alpha val="50000"/>
              </a:srgbClr>
            </a:outerShdw>
          </a:effectLst>
        </p:spPr>
      </p:pic>
      <p:pic>
        <p:nvPicPr>
          <p:cNvPr id="55" name="Google Shape;55;p13"/>
          <p:cNvPicPr preferRelativeResize="0"/>
          <p:nvPr/>
        </p:nvPicPr>
        <p:blipFill rotWithShape="1">
          <a:blip r:embed="rId5">
            <a:alphaModFix/>
          </a:blip>
          <a:srcRect b="42788" l="27969" r="25211" t="43451"/>
          <a:stretch/>
        </p:blipFill>
        <p:spPr>
          <a:xfrm rot="259">
            <a:off x="440150" y="4062681"/>
            <a:ext cx="7973100" cy="928500"/>
          </a:xfrm>
          <a:prstGeom prst="trapezoid">
            <a:avLst>
              <a:gd fmla="val 157081" name="adj"/>
            </a:avLst>
          </a:prstGeom>
          <a:noFill/>
          <a:ln cap="flat" cmpd="sng" w="38100">
            <a:solidFill>
              <a:srgbClr val="303030"/>
            </a:solidFill>
            <a:prstDash val="solid"/>
            <a:round/>
            <a:headEnd len="sm" w="sm" type="none"/>
            <a:tailEnd len="sm" w="sm" type="none"/>
          </a:ln>
        </p:spPr>
      </p:pic>
      <p:pic>
        <p:nvPicPr>
          <p:cNvPr id="56" name="Google Shape;56;p13"/>
          <p:cNvPicPr preferRelativeResize="0"/>
          <p:nvPr/>
        </p:nvPicPr>
        <p:blipFill>
          <a:blip r:embed="rId6">
            <a:alphaModFix/>
          </a:blip>
          <a:stretch>
            <a:fillRect/>
          </a:stretch>
        </p:blipFill>
        <p:spPr>
          <a:xfrm flipH="1">
            <a:off x="685550" y="2571752"/>
            <a:ext cx="2869475" cy="1817775"/>
          </a:xfrm>
          <a:prstGeom prst="rect">
            <a:avLst/>
          </a:prstGeom>
          <a:noFill/>
          <a:ln>
            <a:noFill/>
          </a:ln>
        </p:spPr>
      </p:pic>
      <p:pic>
        <p:nvPicPr>
          <p:cNvPr id="57" name="Google Shape;57;p13"/>
          <p:cNvPicPr preferRelativeResize="0"/>
          <p:nvPr/>
        </p:nvPicPr>
        <p:blipFill>
          <a:blip r:embed="rId7">
            <a:alphaModFix/>
          </a:blip>
          <a:stretch>
            <a:fillRect/>
          </a:stretch>
        </p:blipFill>
        <p:spPr>
          <a:xfrm>
            <a:off x="2263744" y="2758650"/>
            <a:ext cx="704375" cy="704400"/>
          </a:xfrm>
          <a:prstGeom prst="rect">
            <a:avLst/>
          </a:prstGeom>
          <a:noFill/>
          <a:ln>
            <a:noFill/>
          </a:ln>
        </p:spPr>
      </p:pic>
      <p:pic>
        <p:nvPicPr>
          <p:cNvPr id="58" name="Google Shape;58;p13"/>
          <p:cNvPicPr preferRelativeResize="0"/>
          <p:nvPr/>
        </p:nvPicPr>
        <p:blipFill>
          <a:blip r:embed="rId8">
            <a:alphaModFix/>
          </a:blip>
          <a:stretch>
            <a:fillRect/>
          </a:stretch>
        </p:blipFill>
        <p:spPr>
          <a:xfrm>
            <a:off x="3634273" y="2244599"/>
            <a:ext cx="1670339" cy="1817775"/>
          </a:xfrm>
          <a:prstGeom prst="rect">
            <a:avLst/>
          </a:prstGeom>
          <a:noFill/>
          <a:ln>
            <a:noFill/>
          </a:ln>
        </p:spPr>
      </p:pic>
      <p:pic>
        <p:nvPicPr>
          <p:cNvPr descr="Bitmoji Image" id="59" name="Google Shape;59;p13"/>
          <p:cNvPicPr preferRelativeResize="0"/>
          <p:nvPr/>
        </p:nvPicPr>
        <p:blipFill rotWithShape="1">
          <a:blip r:embed="rId9">
            <a:alphaModFix/>
          </a:blip>
          <a:srcRect b="0" l="24305" r="22901" t="0"/>
          <a:stretch/>
        </p:blipFill>
        <p:spPr>
          <a:xfrm flipH="1">
            <a:off x="1112058" y="1708100"/>
            <a:ext cx="1242842" cy="2354275"/>
          </a:xfrm>
          <a:prstGeom prst="rect">
            <a:avLst/>
          </a:prstGeom>
          <a:noFill/>
          <a:ln>
            <a:noFill/>
          </a:ln>
        </p:spPr>
      </p:pic>
      <p:pic>
        <p:nvPicPr>
          <p:cNvPr descr="Pin by Esther Meaurio on Gif !! | Photo background images, Animated heart, Heart  gif" id="60" name="Google Shape;60;p13"/>
          <p:cNvPicPr preferRelativeResize="0"/>
          <p:nvPr/>
        </p:nvPicPr>
        <p:blipFill>
          <a:blip r:embed="rId10">
            <a:alphaModFix/>
          </a:blip>
          <a:stretch>
            <a:fillRect/>
          </a:stretch>
        </p:blipFill>
        <p:spPr>
          <a:xfrm>
            <a:off x="1221600" y="771550"/>
            <a:ext cx="1543050" cy="1905000"/>
          </a:xfrm>
          <a:prstGeom prst="rect">
            <a:avLst/>
          </a:prstGeom>
          <a:noFill/>
          <a:ln>
            <a:noFill/>
          </a:ln>
        </p:spPr>
      </p:pic>
      <p:pic>
        <p:nvPicPr>
          <p:cNvPr descr="Pin by Esther Meaurio on Gif !! | Photo background images, Animated heart, Heart  gif" id="61" name="Google Shape;61;p13"/>
          <p:cNvPicPr preferRelativeResize="0"/>
          <p:nvPr/>
        </p:nvPicPr>
        <p:blipFill>
          <a:blip r:embed="rId10">
            <a:alphaModFix/>
          </a:blip>
          <a:stretch>
            <a:fillRect/>
          </a:stretch>
        </p:blipFill>
        <p:spPr>
          <a:xfrm>
            <a:off x="1534750" y="771550"/>
            <a:ext cx="1543050" cy="1905000"/>
          </a:xfrm>
          <a:prstGeom prst="rect">
            <a:avLst/>
          </a:prstGeom>
          <a:noFill/>
          <a:ln>
            <a:noFill/>
          </a:ln>
        </p:spPr>
      </p:pic>
      <p:pic>
        <p:nvPicPr>
          <p:cNvPr id="62" name="Google Shape;62;p13"/>
          <p:cNvPicPr preferRelativeResize="0"/>
          <p:nvPr/>
        </p:nvPicPr>
        <p:blipFill>
          <a:blip r:embed="rId11">
            <a:alphaModFix/>
          </a:blip>
          <a:stretch>
            <a:fillRect/>
          </a:stretch>
        </p:blipFill>
        <p:spPr>
          <a:xfrm>
            <a:off x="3077798" y="1435025"/>
            <a:ext cx="946230" cy="1136725"/>
          </a:xfrm>
          <a:prstGeom prst="rect">
            <a:avLst/>
          </a:prstGeom>
          <a:noFill/>
          <a:ln>
            <a:noFill/>
          </a:ln>
        </p:spPr>
      </p:pic>
      <p:pic>
        <p:nvPicPr>
          <p:cNvPr id="63" name="Google Shape;63;p13"/>
          <p:cNvPicPr preferRelativeResize="0"/>
          <p:nvPr/>
        </p:nvPicPr>
        <p:blipFill>
          <a:blip r:embed="rId12">
            <a:alphaModFix/>
          </a:blip>
          <a:stretch>
            <a:fillRect/>
          </a:stretch>
        </p:blipFill>
        <p:spPr>
          <a:xfrm>
            <a:off x="4219800" y="1653837"/>
            <a:ext cx="704375" cy="699103"/>
          </a:xfrm>
          <a:prstGeom prst="rect">
            <a:avLst/>
          </a:prstGeom>
          <a:noFill/>
          <a:ln>
            <a:noFill/>
          </a:ln>
        </p:spPr>
      </p:pic>
      <p:pic>
        <p:nvPicPr>
          <p:cNvPr descr="valentines-day-mood-love-poster-wallpaper-1 – Handmade by Toya" id="64" name="Google Shape;64;p13"/>
          <p:cNvPicPr preferRelativeResize="0"/>
          <p:nvPr/>
        </p:nvPicPr>
        <p:blipFill rotWithShape="1">
          <a:blip r:embed="rId13">
            <a:alphaModFix/>
          </a:blip>
          <a:srcRect b="0" l="23043" r="18501" t="0"/>
          <a:stretch/>
        </p:blipFill>
        <p:spPr>
          <a:xfrm>
            <a:off x="2124562" y="1663986"/>
            <a:ext cx="704375" cy="678805"/>
          </a:xfrm>
          <a:prstGeom prst="rect">
            <a:avLst/>
          </a:prstGeom>
          <a:noFill/>
          <a:ln cap="flat" cmpd="sng" w="28575">
            <a:solidFill>
              <a:srgbClr val="000000"/>
            </a:solidFill>
            <a:prstDash val="solid"/>
            <a:round/>
            <a:headEnd len="sm" w="sm" type="none"/>
            <a:tailEnd len="sm" w="sm" type="none"/>
          </a:ln>
        </p:spPr>
      </p:pic>
      <p:pic>
        <p:nvPicPr>
          <p:cNvPr descr="Love is... by Heidi Pross Gray" id="65" name="Google Shape;65;p13">
            <a:hlinkClick action="ppaction://hlinksldjump" r:id="rId14"/>
          </p:cNvPr>
          <p:cNvPicPr preferRelativeResize="0"/>
          <p:nvPr/>
        </p:nvPicPr>
        <p:blipFill rotWithShape="1">
          <a:blip r:embed="rId15">
            <a:alphaModFix/>
          </a:blip>
          <a:srcRect b="0" l="25414" r="24685" t="0"/>
          <a:stretch/>
        </p:blipFill>
        <p:spPr>
          <a:xfrm>
            <a:off x="5461525" y="1565152"/>
            <a:ext cx="473275" cy="498700"/>
          </a:xfrm>
          <a:prstGeom prst="rect">
            <a:avLst/>
          </a:prstGeom>
          <a:noFill/>
          <a:ln>
            <a:noFill/>
          </a:ln>
        </p:spPr>
      </p:pic>
      <p:pic>
        <p:nvPicPr>
          <p:cNvPr descr="I Am Love: A Book of Compassion (I Am Books): Verde, Susan, Reynolds, Peter  H.: 9781419737268: Amazon.com: Books" id="66" name="Google Shape;66;p13">
            <a:hlinkClick action="ppaction://hlinksldjump" r:id="rId16"/>
          </p:cNvPr>
          <p:cNvPicPr preferRelativeResize="0"/>
          <p:nvPr/>
        </p:nvPicPr>
        <p:blipFill>
          <a:blip r:embed="rId17">
            <a:alphaModFix/>
          </a:blip>
          <a:stretch>
            <a:fillRect/>
          </a:stretch>
        </p:blipFill>
        <p:spPr>
          <a:xfrm>
            <a:off x="6030300" y="1590575"/>
            <a:ext cx="473275" cy="473275"/>
          </a:xfrm>
          <a:prstGeom prst="rect">
            <a:avLst/>
          </a:prstGeom>
          <a:noFill/>
          <a:ln>
            <a:noFill/>
          </a:ln>
        </p:spPr>
      </p:pic>
      <p:pic>
        <p:nvPicPr>
          <p:cNvPr descr="Love Monster: Bright, Rachel: 9780374346461: Amazon.com: Books" id="67" name="Google Shape;67;p13">
            <a:hlinkClick action="ppaction://hlinksldjump" r:id="rId18"/>
          </p:cNvPr>
          <p:cNvPicPr preferRelativeResize="0"/>
          <p:nvPr/>
        </p:nvPicPr>
        <p:blipFill>
          <a:blip r:embed="rId19">
            <a:alphaModFix/>
          </a:blip>
          <a:stretch>
            <a:fillRect/>
          </a:stretch>
        </p:blipFill>
        <p:spPr>
          <a:xfrm>
            <a:off x="6599075" y="1580563"/>
            <a:ext cx="453850" cy="467875"/>
          </a:xfrm>
          <a:prstGeom prst="rect">
            <a:avLst/>
          </a:prstGeom>
          <a:noFill/>
          <a:ln>
            <a:noFill/>
          </a:ln>
        </p:spPr>
      </p:pic>
      <p:pic>
        <p:nvPicPr>
          <p:cNvPr descr="Guess How Much I Love You Padded Board Book: McBratney, Sam, Jeram, Anita:  9780763649760: Amazon.com: Books" id="68" name="Google Shape;68;p13">
            <a:hlinkClick action="ppaction://hlinksldjump" r:id="rId20"/>
          </p:cNvPr>
          <p:cNvPicPr preferRelativeResize="0"/>
          <p:nvPr/>
        </p:nvPicPr>
        <p:blipFill>
          <a:blip r:embed="rId21">
            <a:alphaModFix/>
          </a:blip>
          <a:stretch>
            <a:fillRect/>
          </a:stretch>
        </p:blipFill>
        <p:spPr>
          <a:xfrm>
            <a:off x="7148425" y="1565150"/>
            <a:ext cx="426668" cy="498700"/>
          </a:xfrm>
          <a:prstGeom prst="rect">
            <a:avLst/>
          </a:prstGeom>
          <a:noFill/>
          <a:ln>
            <a:noFill/>
          </a:ln>
        </p:spPr>
      </p:pic>
      <p:pic>
        <p:nvPicPr>
          <p:cNvPr id="69" name="Google Shape;69;p13">
            <a:hlinkClick action="ppaction://hlinksldjump" r:id="rId22"/>
          </p:cNvPr>
          <p:cNvPicPr preferRelativeResize="0"/>
          <p:nvPr/>
        </p:nvPicPr>
        <p:blipFill>
          <a:blip r:embed="rId23">
            <a:alphaModFix/>
          </a:blip>
          <a:stretch>
            <a:fillRect/>
          </a:stretch>
        </p:blipFill>
        <p:spPr>
          <a:xfrm>
            <a:off x="5456925" y="2127901"/>
            <a:ext cx="482466" cy="498700"/>
          </a:xfrm>
          <a:prstGeom prst="rect">
            <a:avLst/>
          </a:prstGeom>
          <a:noFill/>
          <a:ln>
            <a:noFill/>
          </a:ln>
        </p:spPr>
      </p:pic>
      <p:pic>
        <p:nvPicPr>
          <p:cNvPr descr="Mama, Do You Love Me? - Kindle edition by Joosse, Barbara M., Lavallee,  Barbara. Children Kindle eBooks @ Amazon.com." id="70" name="Google Shape;70;p13">
            <a:hlinkClick action="ppaction://hlinksldjump" r:id="rId24"/>
          </p:cNvPr>
          <p:cNvPicPr preferRelativeResize="0"/>
          <p:nvPr/>
        </p:nvPicPr>
        <p:blipFill>
          <a:blip r:embed="rId25">
            <a:alphaModFix/>
          </a:blip>
          <a:stretch>
            <a:fillRect/>
          </a:stretch>
        </p:blipFill>
        <p:spPr>
          <a:xfrm>
            <a:off x="6053600" y="2137413"/>
            <a:ext cx="426675" cy="479672"/>
          </a:xfrm>
          <a:prstGeom prst="rect">
            <a:avLst/>
          </a:prstGeom>
          <a:noFill/>
          <a:ln>
            <a:noFill/>
          </a:ln>
        </p:spPr>
      </p:pic>
      <p:pic>
        <p:nvPicPr>
          <p:cNvPr descr="Papa, Do You Love Me? by Barbara M. Joosse" id="71" name="Google Shape;71;p13">
            <a:hlinkClick action="ppaction://hlinksldjump" r:id="rId26"/>
          </p:cNvPr>
          <p:cNvPicPr preferRelativeResize="0"/>
          <p:nvPr/>
        </p:nvPicPr>
        <p:blipFill rotWithShape="1">
          <a:blip r:embed="rId27">
            <a:alphaModFix/>
          </a:blip>
          <a:srcRect b="0" l="26567" r="27459" t="0"/>
          <a:stretch/>
        </p:blipFill>
        <p:spPr>
          <a:xfrm>
            <a:off x="6594475" y="2133263"/>
            <a:ext cx="426675" cy="487971"/>
          </a:xfrm>
          <a:prstGeom prst="rect">
            <a:avLst/>
          </a:prstGeom>
          <a:noFill/>
          <a:ln>
            <a:noFill/>
          </a:ln>
        </p:spPr>
      </p:pic>
      <p:pic>
        <p:nvPicPr>
          <p:cNvPr id="72" name="Google Shape;72;p13">
            <a:hlinkClick action="ppaction://hlinksldjump" r:id="rId28"/>
          </p:cNvPr>
          <p:cNvPicPr preferRelativeResize="0"/>
          <p:nvPr/>
        </p:nvPicPr>
        <p:blipFill>
          <a:blip r:embed="rId29">
            <a:alphaModFix/>
          </a:blip>
          <a:stretch>
            <a:fillRect/>
          </a:stretch>
        </p:blipFill>
        <p:spPr>
          <a:xfrm>
            <a:off x="7148425" y="2128550"/>
            <a:ext cx="473275" cy="487915"/>
          </a:xfrm>
          <a:prstGeom prst="rect">
            <a:avLst/>
          </a:prstGeom>
          <a:noFill/>
          <a:ln>
            <a:noFill/>
          </a:ln>
        </p:spPr>
      </p:pic>
      <p:pic>
        <p:nvPicPr>
          <p:cNvPr id="73" name="Google Shape;73;p13"/>
          <p:cNvPicPr preferRelativeResize="0"/>
          <p:nvPr/>
        </p:nvPicPr>
        <p:blipFill>
          <a:blip r:embed="rId30">
            <a:alphaModFix/>
          </a:blip>
          <a:stretch>
            <a:fillRect/>
          </a:stretch>
        </p:blipFill>
        <p:spPr>
          <a:xfrm>
            <a:off x="7980600" y="1708100"/>
            <a:ext cx="1090939" cy="678825"/>
          </a:xfrm>
          <a:prstGeom prst="rect">
            <a:avLst/>
          </a:prstGeom>
          <a:noFill/>
          <a:ln>
            <a:noFill/>
          </a:ln>
        </p:spPr>
      </p:pic>
      <p:pic>
        <p:nvPicPr>
          <p:cNvPr descr="Penguins Love GIF - Penguins Penguin Love GIFs" id="74" name="Google Shape;74;p13"/>
          <p:cNvPicPr preferRelativeResize="0"/>
          <p:nvPr/>
        </p:nvPicPr>
        <p:blipFill>
          <a:blip r:embed="rId31">
            <a:alphaModFix/>
          </a:blip>
          <a:stretch>
            <a:fillRect/>
          </a:stretch>
        </p:blipFill>
        <p:spPr>
          <a:xfrm>
            <a:off x="1899512" y="2482650"/>
            <a:ext cx="3114675" cy="2324100"/>
          </a:xfrm>
          <a:prstGeom prst="rect">
            <a:avLst/>
          </a:prstGeom>
          <a:noFill/>
          <a:ln>
            <a:noFill/>
          </a:ln>
        </p:spPr>
      </p:pic>
      <p:pic>
        <p:nvPicPr>
          <p:cNvPr descr="Dancing Mouse small rats little GfyChars actions animals brown Mice GIF" id="75" name="Google Shape;75;p13"/>
          <p:cNvPicPr preferRelativeResize="0"/>
          <p:nvPr/>
        </p:nvPicPr>
        <p:blipFill>
          <a:blip r:embed="rId32">
            <a:alphaModFix/>
          </a:blip>
          <a:stretch>
            <a:fillRect/>
          </a:stretch>
        </p:blipFill>
        <p:spPr>
          <a:xfrm>
            <a:off x="7120525" y="1051711"/>
            <a:ext cx="482475" cy="434236"/>
          </a:xfrm>
          <a:prstGeom prst="rect">
            <a:avLst/>
          </a:prstGeom>
          <a:noFill/>
          <a:ln>
            <a:noFill/>
          </a:ln>
        </p:spPr>
      </p:pic>
      <p:pic>
        <p:nvPicPr>
          <p:cNvPr id="76" name="Google Shape;76;p13">
            <a:hlinkClick action="ppaction://hlinksldjump" r:id="rId33"/>
          </p:cNvPr>
          <p:cNvPicPr preferRelativeResize="0"/>
          <p:nvPr/>
        </p:nvPicPr>
        <p:blipFill rotWithShape="1">
          <a:blip r:embed="rId34">
            <a:alphaModFix/>
          </a:blip>
          <a:srcRect b="0" l="1503" r="1493" t="0"/>
          <a:stretch/>
        </p:blipFill>
        <p:spPr>
          <a:xfrm>
            <a:off x="5461525" y="2690650"/>
            <a:ext cx="473275" cy="487915"/>
          </a:xfrm>
          <a:prstGeom prst="rect">
            <a:avLst/>
          </a:prstGeom>
          <a:noFill/>
          <a:ln>
            <a:noFill/>
          </a:ln>
        </p:spPr>
      </p:pic>
      <p:pic>
        <p:nvPicPr>
          <p:cNvPr id="77" name="Google Shape;77;p13">
            <a:hlinkClick action="ppaction://hlinksldjump" r:id="rId35"/>
          </p:cNvPr>
          <p:cNvPicPr preferRelativeResize="0"/>
          <p:nvPr/>
        </p:nvPicPr>
        <p:blipFill rotWithShape="1">
          <a:blip r:embed="rId36">
            <a:alphaModFix/>
          </a:blip>
          <a:srcRect b="0" l="22595" r="22600" t="0"/>
          <a:stretch/>
        </p:blipFill>
        <p:spPr>
          <a:xfrm>
            <a:off x="6030300" y="2690650"/>
            <a:ext cx="473275" cy="487915"/>
          </a:xfrm>
          <a:prstGeom prst="rect">
            <a:avLst/>
          </a:prstGeom>
          <a:noFill/>
          <a:ln>
            <a:noFill/>
          </a:ln>
        </p:spPr>
      </p:pic>
      <p:pic>
        <p:nvPicPr>
          <p:cNvPr id="78" name="Google Shape;78;p13">
            <a:hlinkClick action="ppaction://hlinksldjump" r:id="rId37"/>
          </p:cNvPr>
          <p:cNvPicPr preferRelativeResize="0"/>
          <p:nvPr/>
        </p:nvPicPr>
        <p:blipFill rotWithShape="1">
          <a:blip r:embed="rId38">
            <a:alphaModFix/>
          </a:blip>
          <a:srcRect b="0" l="22719" r="22719" t="0"/>
          <a:stretch/>
        </p:blipFill>
        <p:spPr>
          <a:xfrm>
            <a:off x="6571175" y="2690650"/>
            <a:ext cx="473275" cy="487915"/>
          </a:xfrm>
          <a:prstGeom prst="rect">
            <a:avLst/>
          </a:prstGeom>
          <a:noFill/>
          <a:ln>
            <a:noFill/>
          </a:ln>
        </p:spPr>
      </p:pic>
      <p:pic>
        <p:nvPicPr>
          <p:cNvPr id="79" name="Google Shape;79;p13">
            <a:hlinkClick action="ppaction://hlinksldjump" r:id="rId39"/>
          </p:cNvPr>
          <p:cNvPicPr preferRelativeResize="0"/>
          <p:nvPr/>
        </p:nvPicPr>
        <p:blipFill rotWithShape="1">
          <a:blip r:embed="rId40">
            <a:alphaModFix/>
          </a:blip>
          <a:srcRect b="0" l="22926" r="22926" t="0"/>
          <a:stretch/>
        </p:blipFill>
        <p:spPr>
          <a:xfrm>
            <a:off x="7148425" y="2681175"/>
            <a:ext cx="473276" cy="487915"/>
          </a:xfrm>
          <a:prstGeom prst="rect">
            <a:avLst/>
          </a:prstGeom>
          <a:noFill/>
          <a:ln>
            <a:noFill/>
          </a:ln>
        </p:spPr>
      </p:pic>
      <p:pic>
        <p:nvPicPr>
          <p:cNvPr id="80" name="Google Shape;80;p13">
            <a:hlinkClick action="ppaction://hlinksldjump" r:id="rId41"/>
          </p:cNvPr>
          <p:cNvPicPr preferRelativeResize="0"/>
          <p:nvPr/>
        </p:nvPicPr>
        <p:blipFill rotWithShape="1">
          <a:blip r:embed="rId42">
            <a:alphaModFix/>
          </a:blip>
          <a:srcRect b="0" l="20878" r="20884" t="0"/>
          <a:stretch/>
        </p:blipFill>
        <p:spPr>
          <a:xfrm>
            <a:off x="5461525" y="3307150"/>
            <a:ext cx="473276" cy="487915"/>
          </a:xfrm>
          <a:prstGeom prst="rect">
            <a:avLst/>
          </a:prstGeom>
          <a:noFill/>
          <a:ln>
            <a:noFill/>
          </a:ln>
        </p:spPr>
      </p:pic>
      <p:pic>
        <p:nvPicPr>
          <p:cNvPr id="81" name="Google Shape;81;p13">
            <a:hlinkClick action="ppaction://hlinksldjump" r:id="rId43"/>
          </p:cNvPr>
          <p:cNvPicPr preferRelativeResize="0"/>
          <p:nvPr/>
        </p:nvPicPr>
        <p:blipFill rotWithShape="1">
          <a:blip r:embed="rId44">
            <a:alphaModFix/>
          </a:blip>
          <a:srcRect b="4321" l="0" r="0" t="4321"/>
          <a:stretch/>
        </p:blipFill>
        <p:spPr>
          <a:xfrm>
            <a:off x="6030300" y="3307150"/>
            <a:ext cx="473275" cy="487915"/>
          </a:xfrm>
          <a:prstGeom prst="rect">
            <a:avLst/>
          </a:prstGeom>
          <a:noFill/>
          <a:ln>
            <a:noFill/>
          </a:ln>
        </p:spPr>
      </p:pic>
      <p:pic>
        <p:nvPicPr>
          <p:cNvPr id="82" name="Google Shape;82;p13">
            <a:hlinkClick action="ppaction://hlinksldjump" r:id="rId45"/>
          </p:cNvPr>
          <p:cNvPicPr preferRelativeResize="0"/>
          <p:nvPr/>
        </p:nvPicPr>
        <p:blipFill rotWithShape="1">
          <a:blip r:embed="rId46">
            <a:alphaModFix/>
          </a:blip>
          <a:srcRect b="0" l="22719" r="22719" t="0"/>
          <a:stretch/>
        </p:blipFill>
        <p:spPr>
          <a:xfrm>
            <a:off x="6584000" y="3307150"/>
            <a:ext cx="473275" cy="487915"/>
          </a:xfrm>
          <a:prstGeom prst="rect">
            <a:avLst/>
          </a:prstGeom>
          <a:noFill/>
          <a:ln>
            <a:noFill/>
          </a:ln>
        </p:spPr>
      </p:pic>
      <p:pic>
        <p:nvPicPr>
          <p:cNvPr id="83" name="Google Shape;83;p13">
            <a:hlinkClick action="ppaction://hlinksldjump" r:id="rId47"/>
          </p:cNvPr>
          <p:cNvPicPr preferRelativeResize="0"/>
          <p:nvPr/>
        </p:nvPicPr>
        <p:blipFill rotWithShape="1">
          <a:blip r:embed="rId48">
            <a:alphaModFix/>
          </a:blip>
          <a:srcRect b="0" l="14220" r="14213" t="0"/>
          <a:stretch/>
        </p:blipFill>
        <p:spPr>
          <a:xfrm>
            <a:off x="7137700" y="3307150"/>
            <a:ext cx="473275" cy="487915"/>
          </a:xfrm>
          <a:prstGeom prst="rect">
            <a:avLst/>
          </a:prstGeom>
          <a:noFill/>
          <a:ln>
            <a:noFill/>
          </a:ln>
        </p:spPr>
      </p:pic>
      <p:pic>
        <p:nvPicPr>
          <p:cNvPr descr="Happy Dog Sticker by A is for Ai" id="84" name="Google Shape;84;p13"/>
          <p:cNvPicPr preferRelativeResize="0"/>
          <p:nvPr/>
        </p:nvPicPr>
        <p:blipFill>
          <a:blip r:embed="rId49">
            <a:alphaModFix/>
          </a:blip>
          <a:stretch>
            <a:fillRect/>
          </a:stretch>
        </p:blipFill>
        <p:spPr>
          <a:xfrm>
            <a:off x="7057276" y="3786425"/>
            <a:ext cx="2047349" cy="1403425"/>
          </a:xfrm>
          <a:prstGeom prst="rect">
            <a:avLst/>
          </a:prstGeom>
          <a:noFill/>
          <a:ln>
            <a:noFill/>
          </a:ln>
        </p:spPr>
      </p:pic>
      <p:pic>
        <p:nvPicPr>
          <p:cNvPr descr="Party Animal Dancing Sticker By Aminal Sticker for iOS &amp; Android | GIPHY" id="85" name="Google Shape;85;p13"/>
          <p:cNvPicPr preferRelativeResize="0"/>
          <p:nvPr/>
        </p:nvPicPr>
        <p:blipFill>
          <a:blip r:embed="rId50">
            <a:alphaModFix/>
          </a:blip>
          <a:stretch>
            <a:fillRect/>
          </a:stretch>
        </p:blipFill>
        <p:spPr>
          <a:xfrm>
            <a:off x="152450" y="2658313"/>
            <a:ext cx="453850" cy="453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pic>
        <p:nvPicPr>
          <p:cNvPr descr="Heart GIFs - Get the best GIF on GIPHY" id="90" name="Google Shape;90;p14"/>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91" name="Google Shape;91;p14"/>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HOME</a:t>
            </a:r>
            <a:endParaRPr b="1">
              <a:latin typeface="Architects Daughter"/>
              <a:ea typeface="Architects Daughter"/>
              <a:cs typeface="Architects Daughter"/>
              <a:sym typeface="Architects Daughter"/>
            </a:endParaRPr>
          </a:p>
        </p:txBody>
      </p:sp>
      <p:sp>
        <p:nvSpPr>
          <p:cNvPr id="92" name="Google Shape;92;p14"/>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Love Is..</a:t>
            </a:r>
            <a:endParaRPr/>
          </a:p>
          <a:p>
            <a:pPr indent="0" lvl="0" marL="0" rtl="0" algn="l">
              <a:spcBef>
                <a:spcPts val="0"/>
              </a:spcBef>
              <a:spcAft>
                <a:spcPts val="0"/>
              </a:spcAft>
              <a:buNone/>
            </a:pPr>
            <a:r>
              <a:t/>
            </a:r>
            <a:endParaRPr/>
          </a:p>
        </p:txBody>
      </p:sp>
      <p:pic>
        <p:nvPicPr>
          <p:cNvPr descr="Love is...a children's picture book about love&#10;by Heidi Pross Gray (Author, Illustrator) &#10;&#10;Teach Your Child Love In A Way That He Understands Most&#10;&#10;&#10;Love is sharing your favorite blue truck with your brother, even if he might drool on it.&#10;&#10;Love is helping an earthworm back into the grass after a heavy rainstorm.&#10;&#10;How do you show your love?&#10;&#10;To purchase this book: http://amzn.to/2kNQoKx&#10;&#10;Music:&#10; Dream Culture by Kevin MacLeod is licensed under a Creative Commons Attribution license (https://creativecommons.org/licenses/by/4.0/)&#10;Source: http://incompetech.com/music/royalty-free/index.html?isrc=USUAN1300046&#10;Artist: http://incompetech.com/" id="93" name="Google Shape;93;p14" title="Love is...a children's picture book about love | Children's Books Read Aloud">
            <a:hlinkClick r:id="rId5"/>
          </p:cNvPr>
          <p:cNvPicPr preferRelativeResize="0"/>
          <p:nvPr/>
        </p:nvPicPr>
        <p:blipFill>
          <a:blip r:embed="rId6">
            <a:alphaModFix/>
          </a:blip>
          <a:stretch>
            <a:fillRect/>
          </a:stretch>
        </p:blipFill>
        <p:spPr>
          <a:xfrm>
            <a:off x="1081838" y="186575"/>
            <a:ext cx="5675825" cy="4256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pic>
        <p:nvPicPr>
          <p:cNvPr descr="Heart GIFs - Get the best GIF on GIPHY" id="98" name="Google Shape;98;p15"/>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99" name="Google Shape;99;p15"/>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00" name="Google Shape;100;p15"/>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am Love</a:t>
            </a:r>
            <a:endParaRPr/>
          </a:p>
        </p:txBody>
      </p:sp>
      <p:pic>
        <p:nvPicPr>
          <p:cNvPr id="101" name="Google Shape;101;p15" title="I am Love Read-Aloud">
            <a:hlinkClick r:id="rId5"/>
          </p:cNvPr>
          <p:cNvPicPr preferRelativeResize="0"/>
          <p:nvPr/>
        </p:nvPicPr>
        <p:blipFill>
          <a:blip r:embed="rId6">
            <a:alphaModFix/>
          </a:blip>
          <a:stretch>
            <a:fillRect/>
          </a:stretch>
        </p:blipFill>
        <p:spPr>
          <a:xfrm>
            <a:off x="889125" y="166050"/>
            <a:ext cx="5932475" cy="4449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pic>
        <p:nvPicPr>
          <p:cNvPr descr="Heart GIFs - Get the best GIF on GIPHY" id="106" name="Google Shape;106;p16"/>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07" name="Google Shape;107;p16"/>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08" name="Google Shape;108;p16"/>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Love Monster</a:t>
            </a:r>
            <a:endParaRPr/>
          </a:p>
        </p:txBody>
      </p:sp>
      <p:pic>
        <p:nvPicPr>
          <p:cNvPr descr="Featuring the only Monster in Cutesville, LOVE MONSTER is a wonderfully warm and witty look at how sometimes, when you least expect it, love finds you… From a phenomenal picture book talent.&#10;&#10;It can be tough being the only funny-looking Monster in Cutesville, but this Monster is not one to hang around and feel sorry for himself, so he’s off – out into the big wide world to look for someone to love him.&#10;He looks high, he looks low and he looks everywhere in-between, but it’s only when he’s just about to give up that he finally finds what he is looking for…&#10;&#10;Featuring an instantly charming main character who will appeal to children and adults alike, LOVE MONSTER is a warm and witty tale about the power of taking action from a terrific talent new to the HarperCollins list.&#10;&#10;Buy this book on Amazon:&#10;http://amzn.to/2liniBl" id="109" name="Google Shape;109;p16" title="Love Monster ❤️ | Books Read Aloud | Animated Stories for Children">
            <a:hlinkClick r:id="rId5"/>
          </p:cNvPr>
          <p:cNvPicPr preferRelativeResize="0"/>
          <p:nvPr/>
        </p:nvPicPr>
        <p:blipFill>
          <a:blip r:embed="rId6">
            <a:alphaModFix/>
          </a:blip>
          <a:stretch>
            <a:fillRect/>
          </a:stretch>
        </p:blipFill>
        <p:spPr>
          <a:xfrm>
            <a:off x="1143725" y="272050"/>
            <a:ext cx="5846750" cy="4385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pic>
        <p:nvPicPr>
          <p:cNvPr descr="Heart GIFs - Get the best GIF on GIPHY" id="114" name="Google Shape;114;p17"/>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15" name="Google Shape;115;p17"/>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16" name="Google Shape;116;p17"/>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Guess How Much I Love You</a:t>
            </a:r>
            <a:endParaRPr/>
          </a:p>
        </p:txBody>
      </p:sp>
      <p:pic>
        <p:nvPicPr>
          <p:cNvPr descr="&quot;Guess how much I love you,&quot; says Little Nutbrown Hare. Little Nutbrown Hare shows his daddy how much he loves him: as wide as he can reach and as far as he can hop. But Big Nutbrown Hare, who can reach farther and hop higher, loves him back just as much. Well then Little Nutbrown Hare loves him right up to the moon, but that's just halfway to Big Nutbrown Hare's love for him." id="117" name="Google Shape;117;p17" title="Guess how much I love you by Sam McBratney.  Grandma Annii's Storytime">
            <a:hlinkClick r:id="rId5"/>
          </p:cNvPr>
          <p:cNvPicPr preferRelativeResize="0"/>
          <p:nvPr/>
        </p:nvPicPr>
        <p:blipFill>
          <a:blip r:embed="rId6">
            <a:alphaModFix/>
          </a:blip>
          <a:stretch>
            <a:fillRect/>
          </a:stretch>
        </p:blipFill>
        <p:spPr>
          <a:xfrm>
            <a:off x="904425" y="203675"/>
            <a:ext cx="5744200" cy="4308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pic>
        <p:nvPicPr>
          <p:cNvPr descr="Heart GIFs - Get the best GIF on GIPHY" id="122" name="Google Shape;122;p18"/>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23" name="Google Shape;123;p18"/>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24" name="Google Shape;124;p18"/>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Love You to the Moon and Back</a:t>
            </a:r>
            <a:endParaRPr/>
          </a:p>
        </p:txBody>
      </p:sp>
      <p:pic>
        <p:nvPicPr>
          <p:cNvPr descr="I Love You To the Moon and Back. Written by Amelia Hepworth. Illustrated by Tim Warnes &#10;Read Aloud by Next Chapter.&#10;&#10;Our love is always with us, and it never ever ends. So snuggle safely in my arms; our day is nearly done." id="125" name="Google Shape;125;p18" title="Next Chapter - I Love You to the Moon and Back Read Aloud Picture Book | Bedtime Story">
            <a:hlinkClick r:id="rId5"/>
          </p:cNvPr>
          <p:cNvPicPr preferRelativeResize="0"/>
          <p:nvPr/>
        </p:nvPicPr>
        <p:blipFill>
          <a:blip r:embed="rId6">
            <a:alphaModFix/>
          </a:blip>
          <a:stretch>
            <a:fillRect/>
          </a:stretch>
        </p:blipFill>
        <p:spPr>
          <a:xfrm>
            <a:off x="1060625" y="203675"/>
            <a:ext cx="5710025" cy="428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pic>
        <p:nvPicPr>
          <p:cNvPr descr="Heart GIFs - Get the best GIF on GIPHY" id="130" name="Google Shape;130;p19"/>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31" name="Google Shape;131;p19"/>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32" name="Google Shape;132;p19"/>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Mama Do You Love Me</a:t>
            </a:r>
            <a:endParaRPr/>
          </a:p>
        </p:txBody>
      </p:sp>
      <p:pic>
        <p:nvPicPr>
          <p:cNvPr descr="This tender story about a sensitive little girl who lives in the Arctic focuses on her attempts to learn just how much her mother loves her.&#10;&#10;In a simple question-and-answer format, the girl repeatedly asks her mother if she loves her, imagining different scenarios to test her mother's devotion. What would Mother do if the young girl doused a lamp with water? What would Mother do if the girl pretended she was an angry polar bear? What would Mother do if the young girl ran away from home? No matter what the girl imagines she would do, her mother's reassuring answers let her know how deeply loved and precious she really is." id="133" name="Google Shape;133;p19" title="Mama, Do You Love Me? by Barbara M. Joosse.   Grandma Annii's Storytime">
            <a:hlinkClick r:id="rId5"/>
          </p:cNvPr>
          <p:cNvPicPr preferRelativeResize="0"/>
          <p:nvPr/>
        </p:nvPicPr>
        <p:blipFill>
          <a:blip r:embed="rId6">
            <a:alphaModFix/>
          </a:blip>
          <a:stretch>
            <a:fillRect/>
          </a:stretch>
        </p:blipFill>
        <p:spPr>
          <a:xfrm>
            <a:off x="1107425" y="220625"/>
            <a:ext cx="5864275" cy="4398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pic>
        <p:nvPicPr>
          <p:cNvPr descr="Heart GIFs - Get the best GIF on GIPHY" id="138" name="Google Shape;138;p20"/>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39" name="Google Shape;139;p20"/>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40" name="Google Shape;140;p20"/>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Papa Do You Love Me</a:t>
            </a:r>
            <a:endParaRPr/>
          </a:p>
        </p:txBody>
      </p:sp>
      <p:pic>
        <p:nvPicPr>
          <p:cNvPr descr="Mr. Velez reads Papa, Do You Love Me? By Barbara M. Joose &amp; Barbara Lavalle." id="141" name="Google Shape;141;p20" title="Read Aloud General #51: Papa, Do You Love Me? By Barbara M. Joose &amp; Barbara Lavalle">
            <a:hlinkClick r:id="rId5"/>
          </p:cNvPr>
          <p:cNvPicPr preferRelativeResize="0"/>
          <p:nvPr/>
        </p:nvPicPr>
        <p:blipFill>
          <a:blip r:embed="rId6">
            <a:alphaModFix/>
          </a:blip>
          <a:stretch>
            <a:fillRect/>
          </a:stretch>
        </p:blipFill>
        <p:spPr>
          <a:xfrm>
            <a:off x="784775" y="276675"/>
            <a:ext cx="6120224" cy="4590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pic>
        <p:nvPicPr>
          <p:cNvPr descr="Heart GIFs - Get the best GIF on GIPHY" id="146" name="Google Shape;146;p21"/>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47" name="Google Shape;147;p21"/>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48" name="Google Shape;148;p21"/>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Lost and Found</a:t>
            </a:r>
            <a:endParaRPr/>
          </a:p>
        </p:txBody>
      </p:sp>
      <p:pic>
        <p:nvPicPr>
          <p:cNvPr descr="To buy the book: https://amzn.to/3kvIGl0&#10;&#10;Lost and Found is a story about friendship that will please children and grown-ups alike. I am a huge Oliver Jeffers’ fan. His unique style make all of his stories absolutely beguiling. If you want to find out more about this artist, you can visit his website which features all his works and free arts and crafts activities)&#10;https://www.oliverjeffers.com&#10;&#10;Lost and Found  by Oliver Jeffers&#10;32 pages, HarperCollinsChildren'sBooks&#10;ISBN-10: 0007150369 ISBN-13: 978-0007150366&#10;&#10;It was also adapted in 2008 into a short film by Philip Hunt" id="149" name="Google Shape;149;p21" title="Lost and Found By Oliver Jeffers">
            <a:hlinkClick r:id="rId5"/>
          </p:cNvPr>
          <p:cNvPicPr preferRelativeResize="0"/>
          <p:nvPr/>
        </p:nvPicPr>
        <p:blipFill>
          <a:blip r:embed="rId6">
            <a:alphaModFix/>
          </a:blip>
          <a:stretch>
            <a:fillRect/>
          </a:stretch>
        </p:blipFill>
        <p:spPr>
          <a:xfrm>
            <a:off x="1154625" y="340400"/>
            <a:ext cx="5522000" cy="4141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descr="Heart GIFs - Get the best GIF on GIPHY" id="154" name="Google Shape;154;p22"/>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55" name="Google Shape;155;p22"/>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56" name="Google Shape;156;p22"/>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Love by </a:t>
            </a:r>
            <a:r>
              <a:rPr lang="en"/>
              <a:t>Sesame</a:t>
            </a:r>
            <a:r>
              <a:rPr lang="en"/>
              <a:t> Street</a:t>
            </a:r>
            <a:endParaRPr/>
          </a:p>
        </p:txBody>
      </p:sp>
      <p:pic>
        <p:nvPicPr>
          <p:cNvPr descr="Join Alan for another Story Time that's full of love! Now more than ever it's important to show kindness and love, so Alan is reading the book, Love from Sesame Street, from his home! &#10;&#10;Read #withme #CaringForEachOther&#10;--&#10;Subscribe to the Sesame Street Channel here: http://www.youtube.com/subscription_center?add_user=SesameStreet &#10;  &#10;For more fun games and videos for your preschooler in a safe, child-friendly environment, visit us at http://www.sesamestreet.org &#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157" name="Google Shape;157;p22" title="Love from Sesame Street | Story Time with Alan">
            <a:hlinkClick r:id="rId5"/>
          </p:cNvPr>
          <p:cNvPicPr preferRelativeResize="0"/>
          <p:nvPr/>
        </p:nvPicPr>
        <p:blipFill>
          <a:blip r:embed="rId6">
            <a:alphaModFix/>
          </a:blip>
          <a:stretch>
            <a:fillRect/>
          </a:stretch>
        </p:blipFill>
        <p:spPr>
          <a:xfrm>
            <a:off x="972800" y="306225"/>
            <a:ext cx="5710025" cy="428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pic>
        <p:nvPicPr>
          <p:cNvPr descr="Heart GIFs - Get the best GIF on GIPHY" id="162" name="Google Shape;162;p23"/>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63" name="Google Shape;163;p23"/>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64" name="Google Shape;164;p23"/>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Skidamarink A Dink</a:t>
            </a:r>
            <a:endParaRPr/>
          </a:p>
        </p:txBody>
      </p:sp>
      <p:pic>
        <p:nvPicPr>
          <p:cNvPr descr="Watch this video and MUCH more in the Super Simple App for iOS! ► http://apple.co/2nW5hPd&#10;&#10;Sing along with the Super Simple Puppets to this sweet nursery rhyme, Skidamarink! It's the perfect way to say, “I love you!” 🎶 Skidamarink a dink a dink. Skidamarink a doo. I love you. 🎶&#10;&#10;Listen to Super Simple Songs on Spotify: https://spoti.fi/2ofnaZg&#10;Listen to Super Simple Songs on Apple Music: https://apple.co/2pBcg0j&#10;Or, just ask your smart speaker to play Super Simple Songs!&#10;PARENTS AND TEACHERS: Thank you so much for watching Super Simple Songs with your families and/or students. If your young ones are watching without supervision, we recommend some of the following viewing options:&#10;► SUPER SIMPLE APP -- http://bit.ly/SuperSimpleApp&#10;Be the first to watch new Super Simple videos in the Super Simple App! Ad-free and designed for young learners.&#10;► DOWNLOAD -- http://bit.ly/SuperSimpleShop&#10;Videos from all Super Simple channels are available for purchase at the Super Simple online shop. You can also find some DVDs there.&#10;► YOUTUBE KIDS -- http://bit.ly/You-Tube-Kids&#10;Designed to make it safer and simpler for young ones to watch online video, YouTube Kids includes a suite of parental controls so you can tailor the experience to suit your family’s needs.&#10;► AMAZON VIDEO&#10;Are you an Amazon Prime member? Watch Super Simple videos ad-free on Amazon Prime Video. Just search for “Super Simple.”&#10;► KHAN ACADEMY KIDS -- http://bit.ly/KhanKids-App&#10;Super Simple has partnered with Khan Academy on their latest app designed for preschoolers. You’ll find Super Simple Songs worked into the curriculum throughout the app.&#10;► PLAYKIDS -- http://bit.ly/Play-Kids&#10;Do you have the PlayKids app? You can find many of our Super Simple Songs and programs in the app!&#10;&#10;FREE SUPER SIMPLE TEACHING RESOURCES: http://bit.ly/SSFree-Resources&#10;&#10;SOCIAL MEDIA:&#10;Super Simple Newsletter Sign Up: http://bit.ly/SuperSimpleSignUp&#10;Facebook: http://bit.ly/SuperSimpleFacebook&#10;Instagram: http://bit.ly/SuperSimpleInsta&#10;Twitter: http://bit.ly/SuperSimpleTwitter&#10;Pinterest: http://bit.ly/SuperSimplePinterest&#10;&#10;LYRICS:&#10;Skidamarink a dink a dink.&#10;Skidamarink a doo.&#10;I love you.&#10;&#10;Skidamarink a dink a dink.&#10;Skidamarink a doo.&#10;I love you.&#10;&#10;I love you in the morning.&#10;And in the afternoon.&#10;I love you in the evening.&#10;And underneath the moon. Oh!&#10;&#10;Skidamarink a dink a dink.&#10;Skidamarink a doo.&#10;I love you.&#10;&#10;Skidamarink a dink a dink.&#10;Skidamarink a doo.&#10;I love you.&#10;&#10;Skidamarink a dink a dink.&#10;Skidamarink a doo.&#10;I love you.&#10;&#10;I love you in the morning.&#10;And in the afternoon.&#10;I love you in the evening.&#10;And underneath the moon. Oh!&#10;&#10;Skidamarink a dink a dink.&#10;Skidamarink a doo.&#10;I love you.&#10;&#10;*****&#10;Super Simple Songs® and Super Simple Learning® are registered trademarks of Skyship Entertainment Company." id="165" name="Google Shape;165;p23" title="Skidamarink A Dink A Dink | Nursery Rhyme | Super Simple Songs">
            <a:hlinkClick r:id="rId5"/>
          </p:cNvPr>
          <p:cNvPicPr preferRelativeResize="0"/>
          <p:nvPr/>
        </p:nvPicPr>
        <p:blipFill>
          <a:blip r:embed="rId6">
            <a:alphaModFix/>
          </a:blip>
          <a:stretch>
            <a:fillRect/>
          </a:stretch>
        </p:blipFill>
        <p:spPr>
          <a:xfrm>
            <a:off x="1098925" y="289150"/>
            <a:ext cx="5641650" cy="4231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pic>
        <p:nvPicPr>
          <p:cNvPr descr="Heart GIFs - Get the best GIF on GIPHY" id="170" name="Google Shape;170;p24"/>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71" name="Google Shape;171;p24"/>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72" name="Google Shape;172;p24"/>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 Rogers Love</a:t>
            </a:r>
            <a:endParaRPr/>
          </a:p>
        </p:txBody>
      </p:sp>
      <p:pic>
        <p:nvPicPr>
          <p:cNvPr id="173" name="Google Shape;173;p24" title="Fred Rogers many ways to say I love you">
            <a:hlinkClick r:id="rId5"/>
          </p:cNvPr>
          <p:cNvPicPr preferRelativeResize="0"/>
          <p:nvPr/>
        </p:nvPicPr>
        <p:blipFill>
          <a:blip r:embed="rId6">
            <a:alphaModFix/>
          </a:blip>
          <a:stretch>
            <a:fillRect/>
          </a:stretch>
        </p:blipFill>
        <p:spPr>
          <a:xfrm>
            <a:off x="1126425" y="184550"/>
            <a:ext cx="6083626" cy="456271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pic>
        <p:nvPicPr>
          <p:cNvPr descr="Heart GIFs - Get the best GIF on GIPHY" id="178" name="Google Shape;178;p25"/>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79" name="Google Shape;179;p25"/>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80" name="Google Shape;180;p25"/>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Elmo Loves You</a:t>
            </a:r>
            <a:endParaRPr/>
          </a:p>
        </p:txBody>
      </p:sp>
      <p:pic>
        <p:nvPicPr>
          <p:cNvPr descr="From the Sesame Street DVD &quot;Elmo Loves You!&quot; Click here: http://store.sesamestreet.org/Product.aspx?cp=21415&amp;pc=6EAM0065&#10;&#10;In this clip, Elmo sings &quot;I Love You!&quot;&#10;&#10;If you're watching videos with your preschooler and would like to do so in a safe, child-friendly environment, please join us at http://www.sesamestreet.org&#10;&#10;Sesame Street is a production of Sesame Workshop, a nonprofit educational organization which also produces Pinky Dinky Doo, The Electric Company, and other programs for children around the world." id="181" name="Google Shape;181;p25" title="Sesame Street: Elmo Loves You">
            <a:hlinkClick r:id="rId5"/>
          </p:cNvPr>
          <p:cNvPicPr preferRelativeResize="0"/>
          <p:nvPr/>
        </p:nvPicPr>
        <p:blipFill>
          <a:blip r:embed="rId6">
            <a:alphaModFix/>
          </a:blip>
          <a:stretch>
            <a:fillRect/>
          </a:stretch>
        </p:blipFill>
        <p:spPr>
          <a:xfrm>
            <a:off x="1263350" y="220775"/>
            <a:ext cx="5932200" cy="4449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pic>
        <p:nvPicPr>
          <p:cNvPr descr="Heart GIFs - Get the best GIF on GIPHY" id="186" name="Google Shape;186;p26"/>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87" name="Google Shape;187;p26"/>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88" name="Google Shape;188;p26"/>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Oscar the Grouch</a:t>
            </a:r>
            <a:endParaRPr/>
          </a:p>
        </p:txBody>
      </p:sp>
      <p:pic>
        <p:nvPicPr>
          <p:cNvPr descr="Get ready because in this all new animated version with lyrics, it's Oscar's turn to tell everyone what grouches love the most, in the Sesame Street classic song I Love Trash!&#10;&#10;--&#10;Subscribe to the Sesame Street Channel here: http://www.youtube.com/subscription_center?add_user=SesameStreet&#10; &#10;For more fun games and videos for your preschooler in a safe, child-friendly environment, visit us at http://www.sesamestreet.org&#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189" name="Google Shape;189;p26" title="Sesame Street: I Love Trash | Animated Lyric Video">
            <a:hlinkClick r:id="rId5"/>
          </p:cNvPr>
          <p:cNvPicPr preferRelativeResize="0"/>
          <p:nvPr/>
        </p:nvPicPr>
        <p:blipFill>
          <a:blip r:embed="rId6">
            <a:alphaModFix/>
          </a:blip>
          <a:stretch>
            <a:fillRect/>
          </a:stretch>
        </p:blipFill>
        <p:spPr>
          <a:xfrm>
            <a:off x="801875" y="101125"/>
            <a:ext cx="6017675" cy="4513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pic>
        <p:nvPicPr>
          <p:cNvPr descr="Heart GIFs - Get the best GIF on GIPHY" id="194" name="Google Shape;194;p27"/>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195" name="Google Shape;195;p27"/>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196" name="Google Shape;196;p27"/>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love You Song</a:t>
            </a:r>
            <a:endParaRPr/>
          </a:p>
        </p:txBody>
      </p:sp>
      <p:pic>
        <p:nvPicPr>
          <p:cNvPr descr="The Kiboomers! I Love You Song! Lyrics!  Nursery Rhyme and Kids Song!&#10;★Get this song on iTunes: https://itunes.apple.com/us/album/valentines-day-songs-for-kids/id591087137&#10;Kid Song Lyrics, Music &amp; Video. 3,000+ Children Songs to Discover on http://www.BusSongs.com&#10;Watch our 'I Love You' video with song lyrics and sing along with the kids!&#10;&#10;'I LOVE YOU SONG LYRICS':&#10;&#10;'I love you&#10;Your button nose'&#10;Your eyes, your ears&#10;Your knees and toes&#10;&#10;I love you&#10;Up to the sky&#10;Past the moon&#10;And stars so high&#10;&#10;If you feel alone and scared&#10;Always know that I'll be there&#10;Just like the one and one make two&#10;You love me&#10;And I love you&#10;&#10;I love you&#10;In every way&#10;All you do&#10;And all you say&#10;&#10;My love for you&#10;Will always be&#10;Deeper than the&#10;Deep blue sea&#10;&#10;Even if you're sad and blue&#10;It's ok 'cause I love you&#10;Just like the one and one make two&#10;You love me&#10;And I love you&#10;&#10;If you like this video, please subscribe to the Kiboomu channel: http://youtube.com/kiboomu&#10;&#10;*********&#10;We're Social, too!&#10;website: http://the kiboomers.com&#10;facebook: http://facebook.com/kiboomu&#10;twitter: http://twitter.com/kiboomu&#10;pinterest: http://pinterest.com/kiboomu&#10;&#10;*******&#10;Song: &quot;I Love  You Song for Kids&quot; (I Love You Song Lyrics)&#10;Music Band: The Kiboomers&#10;Animation: Subcutaneo&#10;Vocals &amp; Arrangement: Wendy Wiseman, Sara Diamond and Christopher Pennington from The Kiboomers" id="197" name="Google Shape;197;p27" title="I Love You Song | Kids Song | Love Song | The Kiboomers">
            <a:hlinkClick r:id="rId5"/>
          </p:cNvPr>
          <p:cNvPicPr preferRelativeResize="0"/>
          <p:nvPr/>
        </p:nvPicPr>
        <p:blipFill>
          <a:blip r:embed="rId6">
            <a:alphaModFix/>
          </a:blip>
          <a:stretch>
            <a:fillRect/>
          </a:stretch>
        </p:blipFill>
        <p:spPr>
          <a:xfrm>
            <a:off x="870250" y="340425"/>
            <a:ext cx="5658750" cy="4244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pic>
        <p:nvPicPr>
          <p:cNvPr descr="Heart GIFs - Get the best GIF on GIPHY" id="202" name="Google Shape;202;p28"/>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203" name="Google Shape;203;p28"/>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204" name="Google Shape;204;p28"/>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Abby: Give Yourself a Hug</a:t>
            </a:r>
            <a:endParaRPr/>
          </a:p>
        </p:txBody>
      </p:sp>
      <p:pic>
        <p:nvPicPr>
          <p:cNvPr descr="Whether you're having big feelings, little feelings, or anything in between, you can just give yourself a hug! Learn how you can self-hug with Abby Cadabby. &#10;&#10;Self Care #WithMe #CaringForEachOther&#10;&#10;Subscribe to the Sesame Street Channel here: http://www.youtube.com/subscription_center?add_user=SesameStreet&#10; &#10;For more fun games and videos for your preschooler in a safe, child-friendly environment, visit us at http://www.sesamestreet.org&#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205" name="Google Shape;205;p28" title="Sesame Street: How to Self Hug with Abby Cadabby | #CaringForEachOther">
            <a:hlinkClick r:id="rId5"/>
          </p:cNvPr>
          <p:cNvPicPr preferRelativeResize="0"/>
          <p:nvPr/>
        </p:nvPicPr>
        <p:blipFill>
          <a:blip r:embed="rId6">
            <a:alphaModFix/>
          </a:blip>
          <a:stretch>
            <a:fillRect/>
          </a:stretch>
        </p:blipFill>
        <p:spPr>
          <a:xfrm>
            <a:off x="824100" y="173600"/>
            <a:ext cx="6191300" cy="4643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descr="Heart GIFs - Get the best GIF on GIPHY" id="210" name="Google Shape;210;p29"/>
          <p:cNvPicPr preferRelativeResize="0"/>
          <p:nvPr/>
        </p:nvPicPr>
        <p:blipFill>
          <a:blip r:embed="rId4">
            <a:alphaModFix/>
          </a:blip>
          <a:stretch>
            <a:fillRect/>
          </a:stretch>
        </p:blipFill>
        <p:spPr>
          <a:xfrm>
            <a:off x="8030450" y="4092975"/>
            <a:ext cx="1113550" cy="1050525"/>
          </a:xfrm>
          <a:prstGeom prst="rect">
            <a:avLst/>
          </a:prstGeom>
          <a:noFill/>
          <a:ln>
            <a:noFill/>
          </a:ln>
        </p:spPr>
      </p:pic>
      <p:sp>
        <p:nvSpPr>
          <p:cNvPr id="211" name="Google Shape;211;p29"/>
          <p:cNvSpPr/>
          <p:nvPr/>
        </p:nvSpPr>
        <p:spPr>
          <a:xfrm>
            <a:off x="8022225" y="4120250"/>
            <a:ext cx="1121700" cy="102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 </a:t>
            </a:r>
            <a:r>
              <a:rPr b="1" lang="en">
                <a:latin typeface="Architects Daughter"/>
                <a:ea typeface="Architects Daughter"/>
                <a:cs typeface="Architects Daughter"/>
                <a:sym typeface="Architects Daughter"/>
              </a:rPr>
              <a:t>  HOME</a:t>
            </a:r>
            <a:endParaRPr b="1">
              <a:latin typeface="Architects Daughter"/>
              <a:ea typeface="Architects Daughter"/>
              <a:cs typeface="Architects Daughter"/>
              <a:sym typeface="Architects Daughter"/>
            </a:endParaRPr>
          </a:p>
        </p:txBody>
      </p:sp>
      <p:sp>
        <p:nvSpPr>
          <p:cNvPr id="212" name="Google Shape;212;p29"/>
          <p:cNvSpPr txBox="1"/>
          <p:nvPr>
            <p:ph type="title"/>
          </p:nvPr>
        </p:nvSpPr>
        <p:spPr>
          <a:xfrm>
            <a:off x="-2128350" y="445050"/>
            <a:ext cx="193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Elmo and Rosita</a:t>
            </a:r>
            <a:endParaRPr/>
          </a:p>
        </p:txBody>
      </p:sp>
      <p:pic>
        <p:nvPicPr>
          <p:cNvPr descr="Give a hug...just for the sake of it!&#10;&#10;Sesame Street in Communities brings free video content of everyone's favorite, furry Muppet friends as they help children and the adults in their lives reach their highest potential. Grover and the gang will tackle a variety of topics that face children in the areas of health and well-being, school readiness, and emotional well-being.  Some of the content and topics presented are more sensitive, so you should preview these videos before sharing with a child.  For free resources and tips, follow us at http://www.facebook.com/SesameStreetInCommunities &#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213" name="Google Shape;213;p29" title="Showing That You Care">
            <a:hlinkClick r:id="rId5"/>
          </p:cNvPr>
          <p:cNvPicPr preferRelativeResize="0"/>
          <p:nvPr/>
        </p:nvPicPr>
        <p:blipFill>
          <a:blip r:embed="rId6">
            <a:alphaModFix/>
          </a:blip>
          <a:stretch>
            <a:fillRect/>
          </a:stretch>
        </p:blipFill>
        <p:spPr>
          <a:xfrm>
            <a:off x="1024075" y="118225"/>
            <a:ext cx="6000575" cy="4500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Buy Your Own Copy of the Books on Amazon</a:t>
            </a:r>
            <a:endParaRPr/>
          </a:p>
        </p:txBody>
      </p:sp>
      <p:sp>
        <p:nvSpPr>
          <p:cNvPr id="219" name="Google Shape;219;p30"/>
          <p:cNvSpPr/>
          <p:nvPr/>
        </p:nvSpPr>
        <p:spPr>
          <a:xfrm>
            <a:off x="410200" y="1093850"/>
            <a:ext cx="6375000" cy="3640500"/>
          </a:xfrm>
          <a:prstGeom prst="rect">
            <a:avLst/>
          </a:prstGeom>
          <a:solidFill>
            <a:srgbClr val="FFFFFF"/>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Love Is</a:t>
            </a:r>
            <a:endParaRPr/>
          </a:p>
          <a:p>
            <a:pPr indent="0" lvl="0" marL="0" rtl="0" algn="l">
              <a:spcBef>
                <a:spcPts val="0"/>
              </a:spcBef>
              <a:spcAft>
                <a:spcPts val="0"/>
              </a:spcAft>
              <a:buNone/>
            </a:pPr>
            <a:r>
              <a:rPr lang="en" u="sng">
                <a:solidFill>
                  <a:schemeClr val="hlink"/>
                </a:solidFill>
                <a:hlinkClick r:id="rId4"/>
              </a:rPr>
              <a:t>I Am Love</a:t>
            </a:r>
            <a:endParaRPr/>
          </a:p>
          <a:p>
            <a:pPr indent="0" lvl="0" marL="0" rtl="0" algn="l">
              <a:spcBef>
                <a:spcPts val="0"/>
              </a:spcBef>
              <a:spcAft>
                <a:spcPts val="0"/>
              </a:spcAft>
              <a:buNone/>
            </a:pPr>
            <a:r>
              <a:rPr lang="en" u="sng">
                <a:solidFill>
                  <a:schemeClr val="hlink"/>
                </a:solidFill>
                <a:hlinkClick r:id="rId5"/>
              </a:rPr>
              <a:t>Love Monster</a:t>
            </a:r>
            <a:endParaRPr/>
          </a:p>
          <a:p>
            <a:pPr indent="0" lvl="0" marL="0" rtl="0" algn="l">
              <a:spcBef>
                <a:spcPts val="0"/>
              </a:spcBef>
              <a:spcAft>
                <a:spcPts val="0"/>
              </a:spcAft>
              <a:buNone/>
            </a:pPr>
            <a:r>
              <a:rPr lang="en" u="sng">
                <a:solidFill>
                  <a:schemeClr val="hlink"/>
                </a:solidFill>
                <a:hlinkClick r:id="rId6"/>
              </a:rPr>
              <a:t>Guess How Much I Love You</a:t>
            </a:r>
            <a:endParaRPr/>
          </a:p>
          <a:p>
            <a:pPr indent="0" lvl="0" marL="0" rtl="0" algn="l">
              <a:spcBef>
                <a:spcPts val="0"/>
              </a:spcBef>
              <a:spcAft>
                <a:spcPts val="0"/>
              </a:spcAft>
              <a:buNone/>
            </a:pPr>
            <a:r>
              <a:rPr lang="en" u="sng">
                <a:solidFill>
                  <a:schemeClr val="hlink"/>
                </a:solidFill>
                <a:hlinkClick r:id="rId7"/>
              </a:rPr>
              <a:t>I Love You to the Moon and Back</a:t>
            </a:r>
            <a:endParaRPr/>
          </a:p>
          <a:p>
            <a:pPr indent="0" lvl="0" marL="0" rtl="0" algn="l">
              <a:spcBef>
                <a:spcPts val="0"/>
              </a:spcBef>
              <a:spcAft>
                <a:spcPts val="0"/>
              </a:spcAft>
              <a:buNone/>
            </a:pPr>
            <a:r>
              <a:rPr lang="en" u="sng">
                <a:solidFill>
                  <a:schemeClr val="hlink"/>
                </a:solidFill>
                <a:hlinkClick r:id="rId8"/>
              </a:rPr>
              <a:t>Mama Do You Love Me</a:t>
            </a:r>
            <a:endParaRPr/>
          </a:p>
          <a:p>
            <a:pPr indent="0" lvl="0" marL="0" rtl="0" algn="l">
              <a:spcBef>
                <a:spcPts val="0"/>
              </a:spcBef>
              <a:spcAft>
                <a:spcPts val="0"/>
              </a:spcAft>
              <a:buNone/>
            </a:pPr>
            <a:r>
              <a:rPr lang="en" u="sng">
                <a:solidFill>
                  <a:schemeClr val="hlink"/>
                </a:solidFill>
                <a:hlinkClick r:id="rId9"/>
              </a:rPr>
              <a:t>Papa Do You Love Me</a:t>
            </a:r>
            <a:endParaRPr/>
          </a:p>
          <a:p>
            <a:pPr indent="0" lvl="0" marL="0" rtl="0" algn="l">
              <a:spcBef>
                <a:spcPts val="0"/>
              </a:spcBef>
              <a:spcAft>
                <a:spcPts val="0"/>
              </a:spcAft>
              <a:buNone/>
            </a:pPr>
            <a:r>
              <a:rPr lang="en" u="sng">
                <a:solidFill>
                  <a:schemeClr val="hlink"/>
                </a:solidFill>
                <a:hlinkClick r:id="rId10"/>
              </a:rPr>
              <a:t>Lost and Found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reading" id="220" name="Google Shape;220;p30"/>
          <p:cNvPicPr preferRelativeResize="0"/>
          <p:nvPr/>
        </p:nvPicPr>
        <p:blipFill>
          <a:blip r:embed="rId11">
            <a:alphaModFix/>
          </a:blip>
          <a:stretch>
            <a:fillRect/>
          </a:stretch>
        </p:blipFill>
        <p:spPr>
          <a:xfrm flipH="1">
            <a:off x="2994250" y="1018625"/>
            <a:ext cx="3790950" cy="3790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