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8b998719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8b998719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H6Iw3gmX39Y" TargetMode="External"/><Relationship Id="rId42" Type="http://schemas.openxmlformats.org/officeDocument/2006/relationships/hyperlink" Target="https://www.youtube.com/embed/9qpECbGqcpY" TargetMode="External"/><Relationship Id="rId41" Type="http://schemas.openxmlformats.org/officeDocument/2006/relationships/image" Target="../media/image11.png"/><Relationship Id="rId44" Type="http://schemas.openxmlformats.org/officeDocument/2006/relationships/hyperlink" Target="https://www.youtube.com/embed/qZbmBc4TA58" TargetMode="External"/><Relationship Id="rId43" Type="http://schemas.openxmlformats.org/officeDocument/2006/relationships/image" Target="../media/image21.png"/><Relationship Id="rId46" Type="http://schemas.openxmlformats.org/officeDocument/2006/relationships/hyperlink" Target="https://www.youtube.com/embed/coHOi_pjV-o" TargetMode="External"/><Relationship Id="rId45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2.png"/><Relationship Id="rId4" Type="http://schemas.openxmlformats.org/officeDocument/2006/relationships/hyperlink" Target="https://www.youtube.com/embed/zwrA4UHL9_0" TargetMode="External"/><Relationship Id="rId9" Type="http://schemas.openxmlformats.org/officeDocument/2006/relationships/image" Target="../media/image22.png"/><Relationship Id="rId48" Type="http://schemas.openxmlformats.org/officeDocument/2006/relationships/hyperlink" Target="https://www.youtube.com/embed/eViYXIxyvdI" TargetMode="External"/><Relationship Id="rId47" Type="http://schemas.openxmlformats.org/officeDocument/2006/relationships/image" Target="../media/image35.png"/><Relationship Id="rId49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hyperlink" Target="https://www.youtube.com/embed/1V5AIDu1GHo" TargetMode="External"/><Relationship Id="rId7" Type="http://schemas.openxmlformats.org/officeDocument/2006/relationships/image" Target="../media/image7.png"/><Relationship Id="rId8" Type="http://schemas.openxmlformats.org/officeDocument/2006/relationships/hyperlink" Target="https://www.youtube.com/embed/yzTNWAjZS6M" TargetMode="External"/><Relationship Id="rId31" Type="http://schemas.openxmlformats.org/officeDocument/2006/relationships/image" Target="../media/image18.png"/><Relationship Id="rId30" Type="http://schemas.openxmlformats.org/officeDocument/2006/relationships/hyperlink" Target="https://www.youtube.com/embed/jlkJaSkLhL4" TargetMode="External"/><Relationship Id="rId33" Type="http://schemas.openxmlformats.org/officeDocument/2006/relationships/image" Target="../media/image36.png"/><Relationship Id="rId32" Type="http://schemas.openxmlformats.org/officeDocument/2006/relationships/hyperlink" Target="https://www.youtube.com/embed/vsWbZwLusyE" TargetMode="External"/><Relationship Id="rId35" Type="http://schemas.openxmlformats.org/officeDocument/2006/relationships/image" Target="../media/image2.png"/><Relationship Id="rId34" Type="http://schemas.openxmlformats.org/officeDocument/2006/relationships/hyperlink" Target="https://www.youtube.com/embed/g2EaySRlo3Y" TargetMode="External"/><Relationship Id="rId37" Type="http://schemas.openxmlformats.org/officeDocument/2006/relationships/image" Target="../media/image33.png"/><Relationship Id="rId36" Type="http://schemas.openxmlformats.org/officeDocument/2006/relationships/hyperlink" Target="https://www.youtube.com/embed/a8ur1SPDTgQ" TargetMode="External"/><Relationship Id="rId39" Type="http://schemas.openxmlformats.org/officeDocument/2006/relationships/image" Target="../media/image3.png"/><Relationship Id="rId38" Type="http://schemas.openxmlformats.org/officeDocument/2006/relationships/hyperlink" Target="https://www.youtube.com/embed/Ns_zPQvQzZM" TargetMode="External"/><Relationship Id="rId62" Type="http://schemas.openxmlformats.org/officeDocument/2006/relationships/hyperlink" Target="http://drive.google.com/file/d/18Yz00KWN0pY0ajDQCT74wEeQAUZDUEDI/view" TargetMode="External"/><Relationship Id="rId61" Type="http://schemas.openxmlformats.org/officeDocument/2006/relationships/image" Target="../media/image25.png"/><Relationship Id="rId20" Type="http://schemas.openxmlformats.org/officeDocument/2006/relationships/hyperlink" Target="https://www.youtube.com/embed/AGAS_Aj85cA" TargetMode="External"/><Relationship Id="rId63" Type="http://schemas.openxmlformats.org/officeDocument/2006/relationships/image" Target="../media/image17.png"/><Relationship Id="rId22" Type="http://schemas.openxmlformats.org/officeDocument/2006/relationships/hyperlink" Target="https://youtu.be/-frlyXEwZ8g" TargetMode="External"/><Relationship Id="rId21" Type="http://schemas.openxmlformats.org/officeDocument/2006/relationships/image" Target="../media/image34.png"/><Relationship Id="rId24" Type="http://schemas.openxmlformats.org/officeDocument/2006/relationships/hyperlink" Target="https://www.youtube.com/embed/XBwnbbKH_2k" TargetMode="External"/><Relationship Id="rId23" Type="http://schemas.openxmlformats.org/officeDocument/2006/relationships/image" Target="../media/image4.png"/><Relationship Id="rId60" Type="http://schemas.openxmlformats.org/officeDocument/2006/relationships/image" Target="../media/image23.png"/><Relationship Id="rId26" Type="http://schemas.openxmlformats.org/officeDocument/2006/relationships/hyperlink" Target="https://www.youtube.com/embed/OOcImIOjyec" TargetMode="External"/><Relationship Id="rId25" Type="http://schemas.openxmlformats.org/officeDocument/2006/relationships/image" Target="../media/image6.png"/><Relationship Id="rId28" Type="http://schemas.openxmlformats.org/officeDocument/2006/relationships/hyperlink" Target="https://www.youtube.com/embed/DLehXDyo6aM" TargetMode="External"/><Relationship Id="rId27" Type="http://schemas.openxmlformats.org/officeDocument/2006/relationships/image" Target="../media/image31.png"/><Relationship Id="rId29" Type="http://schemas.openxmlformats.org/officeDocument/2006/relationships/image" Target="../media/image13.png"/><Relationship Id="rId51" Type="http://schemas.openxmlformats.org/officeDocument/2006/relationships/image" Target="../media/image29.png"/><Relationship Id="rId50" Type="http://schemas.openxmlformats.org/officeDocument/2006/relationships/hyperlink" Target="https://www.youtube.com/embed/sxn8kuyS1e0" TargetMode="External"/><Relationship Id="rId53" Type="http://schemas.openxmlformats.org/officeDocument/2006/relationships/image" Target="../media/image14.jpg"/><Relationship Id="rId52" Type="http://schemas.openxmlformats.org/officeDocument/2006/relationships/image" Target="../media/image9.gif"/><Relationship Id="rId11" Type="http://schemas.openxmlformats.org/officeDocument/2006/relationships/image" Target="../media/image5.png"/><Relationship Id="rId55" Type="http://schemas.openxmlformats.org/officeDocument/2006/relationships/image" Target="../media/image16.jpg"/><Relationship Id="rId10" Type="http://schemas.openxmlformats.org/officeDocument/2006/relationships/hyperlink" Target="https://www.youtube.com/embed/lFm8ADrLKNE" TargetMode="External"/><Relationship Id="rId54" Type="http://schemas.openxmlformats.org/officeDocument/2006/relationships/image" Target="../media/image15.jpg"/><Relationship Id="rId13" Type="http://schemas.openxmlformats.org/officeDocument/2006/relationships/image" Target="../media/image1.png"/><Relationship Id="rId57" Type="http://schemas.openxmlformats.org/officeDocument/2006/relationships/image" Target="../media/image24.jpg"/><Relationship Id="rId12" Type="http://schemas.openxmlformats.org/officeDocument/2006/relationships/hyperlink" Target="https://www.youtube.com/embed/b-FpHBiwuHg" TargetMode="External"/><Relationship Id="rId56" Type="http://schemas.openxmlformats.org/officeDocument/2006/relationships/image" Target="../media/image20.jpg"/><Relationship Id="rId15" Type="http://schemas.openxmlformats.org/officeDocument/2006/relationships/image" Target="../media/image26.png"/><Relationship Id="rId59" Type="http://schemas.openxmlformats.org/officeDocument/2006/relationships/image" Target="../media/image28.png"/><Relationship Id="rId14" Type="http://schemas.openxmlformats.org/officeDocument/2006/relationships/hyperlink" Target="https://www.youtube.com/embed/9eYJ7NMkM6k" TargetMode="External"/><Relationship Id="rId58" Type="http://schemas.openxmlformats.org/officeDocument/2006/relationships/image" Target="../media/image27.jpg"/><Relationship Id="rId17" Type="http://schemas.openxmlformats.org/officeDocument/2006/relationships/image" Target="../media/image10.png"/><Relationship Id="rId16" Type="http://schemas.openxmlformats.org/officeDocument/2006/relationships/hyperlink" Target="https://www.youtube.com/embed/SJ5Yb8VqgX4" TargetMode="External"/><Relationship Id="rId19" Type="http://schemas.openxmlformats.org/officeDocument/2006/relationships/image" Target="../media/image19.png"/><Relationship Id="rId18" Type="http://schemas.openxmlformats.org/officeDocument/2006/relationships/hyperlink" Target="https://www.youtube.com/embed/zGuIUytF_6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900" y="1035475"/>
            <a:ext cx="602554" cy="68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3950" y="1035472"/>
            <a:ext cx="704825" cy="68330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35700" y="1024710"/>
            <a:ext cx="704824" cy="70482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23475" y="1019568"/>
            <a:ext cx="704825" cy="71510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21875" y="1026330"/>
            <a:ext cx="704826" cy="76559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386950" y="1056713"/>
            <a:ext cx="704824" cy="70482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99900" y="1926499"/>
            <a:ext cx="704824" cy="80524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77750" y="2005426"/>
            <a:ext cx="643869" cy="71510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981099" y="1972405"/>
            <a:ext cx="704825" cy="78113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753949" y="1970962"/>
            <a:ext cx="643875" cy="78403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593425" y="1980175"/>
            <a:ext cx="761726" cy="76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430150" y="1966148"/>
            <a:ext cx="643874" cy="76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99900" y="2859336"/>
            <a:ext cx="602550" cy="78599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985500" y="2859817"/>
            <a:ext cx="761725" cy="78500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952650" y="2922675"/>
            <a:ext cx="704826" cy="71720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723475" y="2923725"/>
            <a:ext cx="704825" cy="715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621875" y="2852544"/>
            <a:ext cx="704826" cy="79278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404550" y="2886380"/>
            <a:ext cx="704825" cy="78979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71450" y="3772900"/>
            <a:ext cx="761726" cy="80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077753" y="3784121"/>
            <a:ext cx="643875" cy="86750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935700" y="3809003"/>
            <a:ext cx="704825" cy="81869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753950" y="3807541"/>
            <a:ext cx="704825" cy="83880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621875" y="3847725"/>
            <a:ext cx="643875" cy="803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326700" y="3830789"/>
            <a:ext cx="704825" cy="84101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044425" y="245584"/>
            <a:ext cx="602550" cy="56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681925" y="274034"/>
            <a:ext cx="602550" cy="56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2363175" y="274034"/>
            <a:ext cx="602550" cy="56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0" y="263709"/>
            <a:ext cx="602550" cy="56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4649775" y="288059"/>
            <a:ext cx="602550" cy="56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364050" y="2361824"/>
            <a:ext cx="925326" cy="92532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544049" y="2361816"/>
            <a:ext cx="925325" cy="92534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55">
            <a:alphaModFix/>
          </a:blip>
          <a:srcRect b="17717" l="0" r="0" t="12991"/>
          <a:stretch/>
        </p:blipFill>
        <p:spPr>
          <a:xfrm>
            <a:off x="7630000" y="2361825"/>
            <a:ext cx="1257525" cy="9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796093" y="3381693"/>
            <a:ext cx="925325" cy="9253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364043" y="3381693"/>
            <a:ext cx="925325" cy="9253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523325" y="3381700"/>
            <a:ext cx="1038816" cy="9253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59">
            <a:alphaModFix/>
          </a:blip>
          <a:srcRect b="0" l="0" r="0" t="9016"/>
          <a:stretch/>
        </p:blipFill>
        <p:spPr>
          <a:xfrm>
            <a:off x="6008575" y="460875"/>
            <a:ext cx="2435326" cy="14656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90" name="Google Shape;90;p13"/>
          <p:cNvPicPr preferRelativeResize="0"/>
          <p:nvPr/>
        </p:nvPicPr>
        <p:blipFill rotWithShape="1">
          <a:blip r:embed="rId60">
            <a:alphaModFix/>
          </a:blip>
          <a:srcRect b="5820" l="22661" r="10959" t="9325"/>
          <a:stretch/>
        </p:blipFill>
        <p:spPr>
          <a:xfrm flipH="1">
            <a:off x="5678125" y="1926500"/>
            <a:ext cx="2516450" cy="32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7109375" y="2152450"/>
            <a:ext cx="602550" cy="60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678450" y="878755"/>
            <a:ext cx="457200" cy="427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09 One Love _ People Get Ready (Medley) (online-audio-converter.com).wav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8686800" y="46516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