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715000" cx="118872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00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00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136866" y="685800"/>
            <a:ext cx="7132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-136866" y="685800"/>
            <a:ext cx="7132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827306"/>
            <a:ext cx="11076900" cy="22806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3149028"/>
            <a:ext cx="11076900" cy="8808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2389833"/>
            <a:ext cx="11076900" cy="935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494472"/>
            <a:ext cx="11076900" cy="63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280528"/>
            <a:ext cx="11076900" cy="37959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494472"/>
            <a:ext cx="11076900" cy="63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280528"/>
            <a:ext cx="5199900" cy="37959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280528"/>
            <a:ext cx="5199900" cy="37959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494472"/>
            <a:ext cx="11076900" cy="63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617333"/>
            <a:ext cx="3650400" cy="839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1544000"/>
            <a:ext cx="3650400" cy="35328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500167"/>
            <a:ext cx="8278200" cy="45453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39"/>
            <a:ext cx="59436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370194"/>
            <a:ext cx="5258700" cy="164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3114528"/>
            <a:ext cx="5258700" cy="13722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804528"/>
            <a:ext cx="4988100" cy="4105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4700639"/>
            <a:ext cx="7798500" cy="6723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229028"/>
            <a:ext cx="11076900" cy="21816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3502472"/>
            <a:ext cx="11076900" cy="14454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494472"/>
            <a:ext cx="110769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280528"/>
            <a:ext cx="110769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5181352"/>
            <a:ext cx="7134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10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1307" l="5657" r="4824" t="11082"/>
          <a:stretch/>
        </p:blipFill>
        <p:spPr>
          <a:xfrm>
            <a:off x="8773780" y="249750"/>
            <a:ext cx="2462171" cy="18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0" l="72299" r="0" t="0"/>
          <a:stretch/>
        </p:blipFill>
        <p:spPr>
          <a:xfrm>
            <a:off x="7398288" y="482525"/>
            <a:ext cx="1759812" cy="508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440162" y="-1006236"/>
            <a:ext cx="3862500" cy="510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72800" y="4031050"/>
            <a:ext cx="4264125" cy="22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09501" y="1391550"/>
            <a:ext cx="3322725" cy="432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 b="0" l="0" r="28785" t="0"/>
          <a:stretch/>
        </p:blipFill>
        <p:spPr>
          <a:xfrm>
            <a:off x="4507175" y="-83250"/>
            <a:ext cx="3179426" cy="357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247950" y="3105800"/>
            <a:ext cx="3322725" cy="332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206038" y="3007300"/>
            <a:ext cx="3322725" cy="332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08195" y="3386824"/>
            <a:ext cx="4735174" cy="315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54678" y="3292600"/>
            <a:ext cx="1375173" cy="91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55875" y="3562999"/>
            <a:ext cx="915075" cy="91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1006821">
            <a:off x="3582350" y="3716714"/>
            <a:ext cx="776099" cy="451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-1166887">
            <a:off x="4029222" y="1073767"/>
            <a:ext cx="4285981" cy="4285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