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Montserrat"/>
      <p:regular r:id="rId8"/>
      <p:bold r:id="rId9"/>
      <p:italic r:id="rId10"/>
      <p:boldItalic r:id="rId11"/>
    </p:embeddedFont>
    <p:embeddedFont>
      <p:font typeface="Bebas Neue"/>
      <p:regular r:id="rId12"/>
    </p:embeddedFont>
    <p:embeddedFont>
      <p:font typeface="Century Gothic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CenturyGothic-regular.fntdata"/><Relationship Id="rId12" Type="http://schemas.openxmlformats.org/officeDocument/2006/relationships/font" Target="fonts/BebasNeue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bold.fntdata"/><Relationship Id="rId15" Type="http://schemas.openxmlformats.org/officeDocument/2006/relationships/font" Target="fonts/CenturyGothic-italic.fntdata"/><Relationship Id="rId14" Type="http://schemas.openxmlformats.org/officeDocument/2006/relationships/font" Target="fonts/CenturyGothic-bold.fntdata"/><Relationship Id="rId16" Type="http://schemas.openxmlformats.org/officeDocument/2006/relationships/font" Target="fonts/CenturyGothic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oteachtheworld.com/digital-classroom-library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bb2ff97bb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are interested in making a copy of this, please do so through my Digital Resource Library: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https://www.goteachtheworld.com/digital-classroom-library</a:t>
            </a:r>
            <a:r>
              <a:rPr lang="en"/>
              <a:t> </a:t>
            </a:r>
            <a:br>
              <a:rPr lang="en"/>
            </a:br>
            <a:r>
              <a:rPr lang="en"/>
              <a:t>Thanks and happy teaching! :)</a:t>
            </a:r>
            <a:endParaRPr/>
          </a:p>
        </p:txBody>
      </p:sp>
      <p:sp>
        <p:nvSpPr>
          <p:cNvPr id="127" name="Google Shape;127;g8bb2ff97bb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 b="0" l="0" r="0" t="2453"/>
          <a:stretch/>
        </p:blipFill>
        <p:spPr>
          <a:xfrm>
            <a:off x="1740218" y="0"/>
            <a:ext cx="7403783" cy="515037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/>
          <p:nvPr/>
        </p:nvSpPr>
        <p:spPr>
          <a:xfrm>
            <a:off x="-1" y="0"/>
            <a:ext cx="9134475" cy="13529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5"/>
          <p:cNvSpPr/>
          <p:nvPr/>
        </p:nvSpPr>
        <p:spPr>
          <a:xfrm>
            <a:off x="0" y="5014259"/>
            <a:ext cx="9144000" cy="13529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5"/>
          <p:cNvSpPr/>
          <p:nvPr/>
        </p:nvSpPr>
        <p:spPr>
          <a:xfrm>
            <a:off x="1" y="61004"/>
            <a:ext cx="2361706" cy="4953255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5"/>
          <p:cNvSpPr/>
          <p:nvPr/>
        </p:nvSpPr>
        <p:spPr>
          <a:xfrm flipH="1" rot="10800000">
            <a:off x="-6134" y="1556490"/>
            <a:ext cx="2361708" cy="34577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25"/>
          <p:cNvPicPr preferRelativeResize="0"/>
          <p:nvPr/>
        </p:nvPicPr>
        <p:blipFill rotWithShape="1">
          <a:blip r:embed="rId3">
            <a:alphaModFix/>
          </a:blip>
          <a:srcRect b="30200" l="42704" r="43907" t="66089"/>
          <a:stretch/>
        </p:blipFill>
        <p:spPr>
          <a:xfrm>
            <a:off x="4912043" y="991255"/>
            <a:ext cx="984531" cy="21224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5"/>
          <p:cNvSpPr txBox="1"/>
          <p:nvPr/>
        </p:nvSpPr>
        <p:spPr>
          <a:xfrm>
            <a:off x="115955" y="416444"/>
            <a:ext cx="2149274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V</a:t>
            </a:r>
            <a:r>
              <a:rPr b="1" i="0" lang="en" sz="4100" u="none" cap="none" strike="noStrike">
                <a:solidFill>
                  <a:srgbClr val="02B799"/>
                </a:solidFill>
                <a:latin typeface="Bebas Neue"/>
                <a:ea typeface="Bebas Neue"/>
                <a:cs typeface="Bebas Neue"/>
                <a:sym typeface="Bebas Neue"/>
              </a:rPr>
              <a:t>I</a:t>
            </a: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R</a:t>
            </a:r>
            <a:r>
              <a:rPr b="1" i="0" lang="en" sz="4100" u="none" cap="none" strike="noStrike">
                <a:solidFill>
                  <a:srgbClr val="02B799"/>
                </a:solidFill>
                <a:latin typeface="Bebas Neue"/>
                <a:ea typeface="Bebas Neue"/>
                <a:cs typeface="Bebas Neue"/>
                <a:sym typeface="Bebas Neue"/>
              </a:rPr>
              <a:t>T</a:t>
            </a: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U</a:t>
            </a:r>
            <a:r>
              <a:rPr b="1" i="0" lang="en" sz="4100" u="none" cap="none" strike="noStrike">
                <a:solidFill>
                  <a:srgbClr val="02B799"/>
                </a:solidFill>
                <a:latin typeface="Bebas Neue"/>
                <a:ea typeface="Bebas Neue"/>
                <a:cs typeface="Bebas Neue"/>
                <a:sym typeface="Bebas Neue"/>
              </a:rPr>
              <a:t>A</a:t>
            </a: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L</a:t>
            </a:r>
            <a:endParaRPr sz="1100"/>
          </a:p>
        </p:txBody>
      </p:sp>
      <p:sp>
        <p:nvSpPr>
          <p:cNvPr id="136" name="Google Shape;136;p25"/>
          <p:cNvSpPr txBox="1"/>
          <p:nvPr/>
        </p:nvSpPr>
        <p:spPr>
          <a:xfrm>
            <a:off x="4561" y="134659"/>
            <a:ext cx="2340317" cy="4847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DESIGN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YOUR OWN</a:t>
            </a:r>
            <a:endParaRPr sz="1100"/>
          </a:p>
        </p:txBody>
      </p:sp>
      <p:sp>
        <p:nvSpPr>
          <p:cNvPr id="137" name="Google Shape;137;p25"/>
          <p:cNvSpPr txBox="1"/>
          <p:nvPr/>
        </p:nvSpPr>
        <p:spPr>
          <a:xfrm>
            <a:off x="122091" y="863993"/>
            <a:ext cx="2149274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100" u="none" cap="none" strike="noStrike">
                <a:solidFill>
                  <a:srgbClr val="02B799"/>
                </a:solidFill>
                <a:latin typeface="Bebas Neue"/>
                <a:ea typeface="Bebas Neue"/>
                <a:cs typeface="Bebas Neue"/>
                <a:sym typeface="Bebas Neue"/>
              </a:rPr>
              <a:t>L</a:t>
            </a: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O</a:t>
            </a:r>
            <a:r>
              <a:rPr b="1" i="0" lang="en" sz="4100" u="none" cap="none" strike="noStrike">
                <a:solidFill>
                  <a:srgbClr val="02B799"/>
                </a:solidFill>
                <a:latin typeface="Bebas Neue"/>
                <a:ea typeface="Bebas Neue"/>
                <a:cs typeface="Bebas Neue"/>
                <a:sym typeface="Bebas Neue"/>
              </a:rPr>
              <a:t>C</a:t>
            </a: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K</a:t>
            </a:r>
            <a:r>
              <a:rPr b="1" i="0" lang="en" sz="4100" u="none" cap="none" strike="noStrike">
                <a:solidFill>
                  <a:srgbClr val="02B799"/>
                </a:solidFill>
                <a:latin typeface="Bebas Neue"/>
                <a:ea typeface="Bebas Neue"/>
                <a:cs typeface="Bebas Neue"/>
                <a:sym typeface="Bebas Neue"/>
              </a:rPr>
              <a:t>E</a:t>
            </a:r>
            <a:r>
              <a:rPr b="1" i="0" lang="en" sz="4100" u="none" cap="none" strike="noStrike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rPr>
              <a:t>R</a:t>
            </a:r>
            <a:endParaRPr sz="1100"/>
          </a:p>
        </p:txBody>
      </p:sp>
      <p:sp>
        <p:nvSpPr>
          <p:cNvPr id="138" name="Google Shape;138;p25"/>
          <p:cNvSpPr txBox="1"/>
          <p:nvPr/>
        </p:nvSpPr>
        <p:spPr>
          <a:xfrm>
            <a:off x="15802" y="1568184"/>
            <a:ext cx="2344878" cy="337015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Design your virtual locker to help me get to know you better. </a:t>
            </a:r>
            <a:r>
              <a:rPr b="1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Include at least 10 (or more!</a:t>
            </a: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 things that tell about who you are.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Consider including some of the following: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pictures of family/friends/pets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book(s)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movie(s)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tv show(s)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music 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you like to do for fun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future goal you have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sport and/or team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food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favorite subject to learn about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hobby you enjoy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college you are interested in attending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place you’d like to visit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something you did over the summer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creative! </a:t>
            </a:r>
            <a:endParaRPr sz="1100"/>
          </a:p>
          <a:p>
            <a:pPr indent="-762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can choose to present your locker to the class or write a short summary to tell me why you chose to include the things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did.</a:t>
            </a:r>
            <a:endParaRPr sz="1100"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9114" y="5023659"/>
            <a:ext cx="685362" cy="13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