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d9b18a65_0_8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d9b18a65_0_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4.png"/><Relationship Id="rId42" Type="http://schemas.openxmlformats.org/officeDocument/2006/relationships/image" Target="../media/image13.png"/><Relationship Id="rId41" Type="http://schemas.openxmlformats.org/officeDocument/2006/relationships/hyperlink" Target="https://safeyoutube.net/w/JM4M" TargetMode="External"/><Relationship Id="rId44" Type="http://schemas.openxmlformats.org/officeDocument/2006/relationships/image" Target="../media/image16.png"/><Relationship Id="rId43" Type="http://schemas.openxmlformats.org/officeDocument/2006/relationships/hyperlink" Target="https://safeyoutube.net/w/aN4M" TargetMode="External"/><Relationship Id="rId46" Type="http://schemas.openxmlformats.org/officeDocument/2006/relationships/image" Target="../media/image21.png"/><Relationship Id="rId45" Type="http://schemas.openxmlformats.org/officeDocument/2006/relationships/hyperlink" Target="https://safeyoutube.net/w/sH4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5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48" Type="http://schemas.openxmlformats.org/officeDocument/2006/relationships/image" Target="../media/image29.png"/><Relationship Id="rId47" Type="http://schemas.openxmlformats.org/officeDocument/2006/relationships/hyperlink" Target="https://safeyoutube.net/w/rI4M" TargetMode="External"/><Relationship Id="rId49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2.png"/><Relationship Id="rId7" Type="http://schemas.openxmlformats.org/officeDocument/2006/relationships/image" Target="../media/image17.png"/><Relationship Id="rId8" Type="http://schemas.openxmlformats.org/officeDocument/2006/relationships/image" Target="../media/image9.png"/><Relationship Id="rId31" Type="http://schemas.openxmlformats.org/officeDocument/2006/relationships/hyperlink" Target="https://safeyoutube.net/w/JI4M" TargetMode="External"/><Relationship Id="rId30" Type="http://schemas.openxmlformats.org/officeDocument/2006/relationships/image" Target="../media/image19.jpg"/><Relationship Id="rId33" Type="http://schemas.openxmlformats.org/officeDocument/2006/relationships/hyperlink" Target="https://safeyoutube.net/w/qS4M" TargetMode="External"/><Relationship Id="rId32" Type="http://schemas.openxmlformats.org/officeDocument/2006/relationships/image" Target="../media/image10.png"/><Relationship Id="rId35" Type="http://schemas.openxmlformats.org/officeDocument/2006/relationships/hyperlink" Target="https://safeyoutube.net/w/7Q4M" TargetMode="External"/><Relationship Id="rId34" Type="http://schemas.openxmlformats.org/officeDocument/2006/relationships/image" Target="../media/image12.png"/><Relationship Id="rId37" Type="http://schemas.openxmlformats.org/officeDocument/2006/relationships/hyperlink" Target="https://safeyoutube.net/w/gQ4M" TargetMode="External"/><Relationship Id="rId36" Type="http://schemas.openxmlformats.org/officeDocument/2006/relationships/image" Target="../media/image11.png"/><Relationship Id="rId39" Type="http://schemas.openxmlformats.org/officeDocument/2006/relationships/hyperlink" Target="https://safeyoutube.net/w/3M4M" TargetMode="External"/><Relationship Id="rId38" Type="http://schemas.openxmlformats.org/officeDocument/2006/relationships/image" Target="../media/image15.png"/><Relationship Id="rId20" Type="http://schemas.openxmlformats.org/officeDocument/2006/relationships/image" Target="../media/image8.jpg"/><Relationship Id="rId22" Type="http://schemas.openxmlformats.org/officeDocument/2006/relationships/image" Target="../media/image1.jpg"/><Relationship Id="rId21" Type="http://schemas.openxmlformats.org/officeDocument/2006/relationships/hyperlink" Target="https://safeyoutube.net/w/VI4M" TargetMode="External"/><Relationship Id="rId24" Type="http://schemas.openxmlformats.org/officeDocument/2006/relationships/image" Target="../media/image20.jpg"/><Relationship Id="rId23" Type="http://schemas.openxmlformats.org/officeDocument/2006/relationships/hyperlink" Target="https://youtu.be/HrrA9_TwQAE" TargetMode="External"/><Relationship Id="rId26" Type="http://schemas.openxmlformats.org/officeDocument/2006/relationships/image" Target="../media/image18.jpg"/><Relationship Id="rId25" Type="http://schemas.openxmlformats.org/officeDocument/2006/relationships/hyperlink" Target="https://safeyoutube.net/w/EL4M" TargetMode="External"/><Relationship Id="rId28" Type="http://schemas.openxmlformats.org/officeDocument/2006/relationships/image" Target="../media/image22.jpg"/><Relationship Id="rId27" Type="http://schemas.openxmlformats.org/officeDocument/2006/relationships/hyperlink" Target="https://safeyoutube.net/w/UO4M" TargetMode="External"/><Relationship Id="rId29" Type="http://schemas.openxmlformats.org/officeDocument/2006/relationships/hyperlink" Target="https://safeyoutube.net/w/CO4M" TargetMode="External"/><Relationship Id="rId51" Type="http://schemas.openxmlformats.org/officeDocument/2006/relationships/image" Target="../media/image25.png"/><Relationship Id="rId50" Type="http://schemas.openxmlformats.org/officeDocument/2006/relationships/hyperlink" Target="https://safeyoutube.net/w/qT4M" TargetMode="External"/><Relationship Id="rId53" Type="http://schemas.openxmlformats.org/officeDocument/2006/relationships/hyperlink" Target="http://www.llamallamabook.com/" TargetMode="External"/><Relationship Id="rId52" Type="http://schemas.openxmlformats.org/officeDocument/2006/relationships/image" Target="../media/image23.png"/><Relationship Id="rId11" Type="http://schemas.openxmlformats.org/officeDocument/2006/relationships/image" Target="../media/image5.png"/><Relationship Id="rId55" Type="http://schemas.openxmlformats.org/officeDocument/2006/relationships/image" Target="../media/image27.png"/><Relationship Id="rId10" Type="http://schemas.openxmlformats.org/officeDocument/2006/relationships/image" Target="../media/image7.png"/><Relationship Id="rId54" Type="http://schemas.openxmlformats.org/officeDocument/2006/relationships/image" Target="../media/image24.png"/><Relationship Id="rId13" Type="http://schemas.openxmlformats.org/officeDocument/2006/relationships/image" Target="../media/image37.png"/><Relationship Id="rId57" Type="http://schemas.openxmlformats.org/officeDocument/2006/relationships/image" Target="../media/image31.png"/><Relationship Id="rId12" Type="http://schemas.openxmlformats.org/officeDocument/2006/relationships/hyperlink" Target="https://www.ryanandcraig.com/blog/2019/2/22/llama-llama-mad-at-mama-by-anna-dewdney?rq=llama" TargetMode="External"/><Relationship Id="rId56" Type="http://schemas.openxmlformats.org/officeDocument/2006/relationships/image" Target="../media/image26.png"/><Relationship Id="rId15" Type="http://schemas.openxmlformats.org/officeDocument/2006/relationships/image" Target="../media/image36.png"/><Relationship Id="rId59" Type="http://schemas.openxmlformats.org/officeDocument/2006/relationships/image" Target="../media/image30.gif"/><Relationship Id="rId14" Type="http://schemas.openxmlformats.org/officeDocument/2006/relationships/hyperlink" Target="https://safeyoutube.net/w/1J4M" TargetMode="External"/><Relationship Id="rId58" Type="http://schemas.openxmlformats.org/officeDocument/2006/relationships/image" Target="../media/image28.gif"/><Relationship Id="rId17" Type="http://schemas.openxmlformats.org/officeDocument/2006/relationships/hyperlink" Target="https://safeyoutube.net/w/sL4M" TargetMode="External"/><Relationship Id="rId16" Type="http://schemas.openxmlformats.org/officeDocument/2006/relationships/image" Target="../media/image3.png"/><Relationship Id="rId19" Type="http://schemas.openxmlformats.org/officeDocument/2006/relationships/hyperlink" Target="https://safeyoutube.net/w/VK4M" TargetMode="External"/><Relationship Id="rId1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-47025" y="3872175"/>
            <a:ext cx="9191100" cy="1271400"/>
          </a:xfrm>
          <a:prstGeom prst="rect">
            <a:avLst/>
          </a:prstGeom>
          <a:solidFill>
            <a:srgbClr val="20124D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44653" l="0" r="0" t="42621"/>
          <a:stretch/>
        </p:blipFill>
        <p:spPr>
          <a:xfrm>
            <a:off x="0" y="-69025"/>
            <a:ext cx="4572000" cy="58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44653" l="0" r="0" t="42621"/>
          <a:stretch/>
        </p:blipFill>
        <p:spPr>
          <a:xfrm>
            <a:off x="4572000" y="-69025"/>
            <a:ext cx="4572000" cy="58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5400" y="3975725"/>
            <a:ext cx="8134600" cy="90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3.googleusercontent.com/wvjc0o5aaadMosTJAmwE9CfzlXLnX7MqlBpH02fJIu6MKarCoBcJugHzWK16kFW39_bQO5awfHw8vZA2IvDJKLI71XoPJDD_Bm1wrNBQd_09u63SR9IrePPEhjfjeVpuFWPe_NqsoAU" id="58" name="Google Shape;58;p13"/>
          <p:cNvPicPr preferRelativeResize="0"/>
          <p:nvPr/>
        </p:nvPicPr>
        <p:blipFill rotWithShape="1">
          <a:blip r:embed="rId6">
            <a:alphaModFix/>
          </a:blip>
          <a:srcRect b="27985" l="0" r="2133" t="0"/>
          <a:stretch/>
        </p:blipFill>
        <p:spPr>
          <a:xfrm>
            <a:off x="-124725" y="3728625"/>
            <a:ext cx="9344924" cy="141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4388" l="15778" r="20523" t="4379"/>
          <a:stretch/>
        </p:blipFill>
        <p:spPr>
          <a:xfrm flipH="1">
            <a:off x="166" y="779175"/>
            <a:ext cx="2807209" cy="4370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3317" l="16395" r="19905" t="4012"/>
          <a:stretch/>
        </p:blipFill>
        <p:spPr>
          <a:xfrm>
            <a:off x="6391825" y="744575"/>
            <a:ext cx="2807209" cy="4370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0" l="17733" r="18523" t="5186"/>
          <a:stretch/>
        </p:blipFill>
        <p:spPr>
          <a:xfrm>
            <a:off x="2806325" y="2252875"/>
            <a:ext cx="2596625" cy="28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25525" y="699588"/>
            <a:ext cx="1131987" cy="1132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0">
            <a:alphaModFix/>
          </a:blip>
          <a:srcRect b="69043" l="35773" r="31332" t="0"/>
          <a:stretch/>
        </p:blipFill>
        <p:spPr>
          <a:xfrm>
            <a:off x="3565650" y="2829515"/>
            <a:ext cx="921025" cy="866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1">
            <a:alphaModFix/>
          </a:blip>
          <a:srcRect b="9397" l="18697" r="19206" t="5713"/>
          <a:stretch/>
        </p:blipFill>
        <p:spPr>
          <a:xfrm>
            <a:off x="2596138" y="800850"/>
            <a:ext cx="1017425" cy="11154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192857" y="1042663"/>
            <a:ext cx="777241" cy="77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280400" y="1950873"/>
            <a:ext cx="704087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6">
            <a:alphaModFix/>
          </a:blip>
          <a:srcRect b="23706" l="31422" r="33966" t="22769"/>
          <a:stretch/>
        </p:blipFill>
        <p:spPr>
          <a:xfrm flipH="1">
            <a:off x="8159050" y="3975725"/>
            <a:ext cx="844825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483950" y="3884468"/>
            <a:ext cx="704074" cy="785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524237" y="2940388"/>
            <a:ext cx="667512" cy="85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02713" y="3015802"/>
            <a:ext cx="832104" cy="86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130638" y="2129031"/>
            <a:ext cx="722377" cy="74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134025" y="4016518"/>
            <a:ext cx="777250" cy="839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02723" y="2076274"/>
            <a:ext cx="832100" cy="84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02723" y="1060450"/>
            <a:ext cx="832104" cy="841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9914" l="8845" r="9708" t="8345"/>
          <a:stretch/>
        </p:blipFill>
        <p:spPr>
          <a:xfrm>
            <a:off x="8122950" y="1974625"/>
            <a:ext cx="8321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984788" y="3967500"/>
            <a:ext cx="630936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36000" y="4122612"/>
            <a:ext cx="859550" cy="878912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953337" y="3067977"/>
            <a:ext cx="724200" cy="7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145583" y="3043750"/>
            <a:ext cx="777250" cy="7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345750" y="3975725"/>
            <a:ext cx="713232" cy="8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7289062" y="3024205"/>
            <a:ext cx="759200" cy="79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5"/>
          </p:cNvPr>
          <p:cNvPicPr preferRelativeResize="0"/>
          <p:nvPr/>
        </p:nvPicPr>
        <p:blipFill rotWithShape="1">
          <a:blip r:embed="rId46">
            <a:alphaModFix/>
          </a:blip>
          <a:srcRect b="0" l="11207" r="7286" t="1835"/>
          <a:stretch/>
        </p:blipFill>
        <p:spPr>
          <a:xfrm flipH="1" rot="-255580">
            <a:off x="4237500" y="2386066"/>
            <a:ext cx="724200" cy="1388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2030124" y="2144389"/>
            <a:ext cx="777252" cy="695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75" y="-65550"/>
            <a:ext cx="3044955" cy="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045125" y="15500"/>
            <a:ext cx="3384503" cy="548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167138" y="3"/>
            <a:ext cx="2930602" cy="54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866198" y="328370"/>
            <a:ext cx="2624018" cy="454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789024" y="265002"/>
            <a:ext cx="2624018" cy="55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49">
            <a:alphaModFix/>
          </a:blip>
          <a:srcRect b="0" l="28941" r="0" t="0"/>
          <a:stretch/>
        </p:blipFill>
        <p:spPr>
          <a:xfrm>
            <a:off x="-2" y="236075"/>
            <a:ext cx="1864575" cy="55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769860" y="266014"/>
            <a:ext cx="2624018" cy="55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1064294" y="2993988"/>
            <a:ext cx="859550" cy="85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087050" y="795525"/>
            <a:ext cx="1017425" cy="143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6216169" y="1014338"/>
            <a:ext cx="759198" cy="1001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4788002" y="1714118"/>
            <a:ext cx="2059724" cy="2626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 rotWithShape="1">
          <a:blip r:embed="rId56">
            <a:alphaModFix/>
          </a:blip>
          <a:srcRect b="0" l="32352" r="27775" t="0"/>
          <a:stretch/>
        </p:blipFill>
        <p:spPr>
          <a:xfrm flipH="1">
            <a:off x="3425554" y="851104"/>
            <a:ext cx="1540875" cy="3864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 rotWithShape="1">
          <a:blip r:embed="rId57">
            <a:alphaModFix/>
          </a:blip>
          <a:srcRect b="44316" l="0" r="4251" t="4086"/>
          <a:stretch/>
        </p:blipFill>
        <p:spPr>
          <a:xfrm rot="-963601">
            <a:off x="3000418" y="947292"/>
            <a:ext cx="1897557" cy="5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1717550" y="1180662"/>
            <a:ext cx="282612" cy="282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8082269" y="3650400"/>
            <a:ext cx="1182375" cy="15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