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Indie Flower"/>
      <p:regular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IndieFlower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4892af459118fa8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4892af459118fa8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e231d781a3ddbe6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e231d781a3ddbe6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e231d781a3ddbe6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e231d781a3ddbe6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e231d781a3ddbe6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e231d781a3ddbe6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43fc131f352ed09f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43fc131f352ed09f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7328fb4ce24b4f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7328fb4ce24b4f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7328fb4ce24b4f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7328fb4ce24b4f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7328fb4ce24b4f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17328fb4ce24b4f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6399749b59e219ee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6399749b59e219ee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6399749b59e219ee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6399749b59e219ee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6399749b59e219ee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6399749b59e219ee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6399749b59e219ee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6399749b59e219ee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5ff4f05b54b5b90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5ff4f05b54b5b90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7a063410c268d8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7a063410c268d8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8eab02f351df1f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8eab02f351df1f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a6ce9c831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a6ce9c831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a6ce9c8315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a6ce9c8315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a6ce9c8315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a6ce9c8315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a6ce9c8315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a6ce9c8315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a6ce9c8315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a6ce9c8315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a6ce9c8315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a6ce9c8315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a6ce9c8315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a6ce9c8315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5.jpg"/><Relationship Id="rId10" Type="http://schemas.openxmlformats.org/officeDocument/2006/relationships/slide" Target="/ppt/slides/slide14.xml"/><Relationship Id="rId13" Type="http://schemas.openxmlformats.org/officeDocument/2006/relationships/image" Target="../media/image3.png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slide" Target="/ppt/slides/slide2.xml"/><Relationship Id="rId9" Type="http://schemas.openxmlformats.org/officeDocument/2006/relationships/image" Target="../media/image44.jpg"/><Relationship Id="rId15" Type="http://schemas.openxmlformats.org/officeDocument/2006/relationships/slide" Target="/ppt/slides/slide17.xml"/><Relationship Id="rId14" Type="http://schemas.openxmlformats.org/officeDocument/2006/relationships/image" Target="../media/image17.png"/><Relationship Id="rId17" Type="http://schemas.openxmlformats.org/officeDocument/2006/relationships/image" Target="../media/image21.jpg"/><Relationship Id="rId16" Type="http://schemas.openxmlformats.org/officeDocument/2006/relationships/image" Target="../media/image15.jpg"/><Relationship Id="rId5" Type="http://schemas.openxmlformats.org/officeDocument/2006/relationships/image" Target="../media/image10.jpg"/><Relationship Id="rId6" Type="http://schemas.openxmlformats.org/officeDocument/2006/relationships/slide" Target="/ppt/slides/slide6.xml"/><Relationship Id="rId7" Type="http://schemas.openxmlformats.org/officeDocument/2006/relationships/image" Target="../media/image40.jpg"/><Relationship Id="rId8" Type="http://schemas.openxmlformats.org/officeDocument/2006/relationships/slide" Target="/ppt/slides/slide10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1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gif"/><Relationship Id="rId4" Type="http://schemas.openxmlformats.org/officeDocument/2006/relationships/image" Target="../media/image1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6.jpg"/><Relationship Id="rId5" Type="http://schemas.openxmlformats.org/officeDocument/2006/relationships/slide" Target="/ppt/slides/slide1.xml"/><Relationship Id="rId6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Relationship Id="rId4" Type="http://schemas.openxmlformats.org/officeDocument/2006/relationships/image" Target="../media/image3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jpg"/><Relationship Id="rId4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jpg"/><Relationship Id="rId4" Type="http://schemas.openxmlformats.org/officeDocument/2006/relationships/image" Target="../media/image14.png"/><Relationship Id="rId5" Type="http://schemas.openxmlformats.org/officeDocument/2006/relationships/image" Target="../media/image13.jpg"/><Relationship Id="rId6" Type="http://schemas.openxmlformats.org/officeDocument/2006/relationships/slide" Target="/ppt/slides/slide1.xml"/><Relationship Id="rId7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4.png"/><Relationship Id="rId4" Type="http://schemas.openxmlformats.org/officeDocument/2006/relationships/image" Target="../media/image3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png"/><Relationship Id="rId4" Type="http://schemas.openxmlformats.org/officeDocument/2006/relationships/image" Target="../media/image42.png"/><Relationship Id="rId5" Type="http://schemas.openxmlformats.org/officeDocument/2006/relationships/slide" Target="/ppt/slides/slide1.xml"/><Relationship Id="rId6" Type="http://schemas.openxmlformats.org/officeDocument/2006/relationships/image" Target="../media/image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5.jpg"/><Relationship Id="rId4" Type="http://schemas.openxmlformats.org/officeDocument/2006/relationships/image" Target="../media/image4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2.jpg"/><Relationship Id="rId4" Type="http://schemas.openxmlformats.org/officeDocument/2006/relationships/image" Target="../media/image3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2.jpg"/><Relationship Id="rId4" Type="http://schemas.openxmlformats.org/officeDocument/2006/relationships/image" Target="../media/image49.png"/><Relationship Id="rId5" Type="http://schemas.openxmlformats.org/officeDocument/2006/relationships/slide" Target="/ppt/slides/slide1.xml"/><Relationship Id="rId6" Type="http://schemas.openxmlformats.org/officeDocument/2006/relationships/image" Target="../media/image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3.png"/><Relationship Id="rId4" Type="http://schemas.openxmlformats.org/officeDocument/2006/relationships/image" Target="../media/image4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5.png"/><Relationship Id="rId4" Type="http://schemas.openxmlformats.org/officeDocument/2006/relationships/image" Target="../media/image3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png"/><Relationship Id="rId4" Type="http://schemas.openxmlformats.org/officeDocument/2006/relationships/image" Target="../media/image54.png"/><Relationship Id="rId5" Type="http://schemas.openxmlformats.org/officeDocument/2006/relationships/slide" Target="/ppt/slides/slide1.xml"/><Relationship Id="rId6" Type="http://schemas.openxmlformats.org/officeDocument/2006/relationships/image" Target="../media/image7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6.png"/><Relationship Id="rId4" Type="http://schemas.openxmlformats.org/officeDocument/2006/relationships/image" Target="../media/image4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3.png"/><Relationship Id="rId4" Type="http://schemas.openxmlformats.org/officeDocument/2006/relationships/image" Target="../media/image5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3.png"/><Relationship Id="rId4" Type="http://schemas.openxmlformats.org/officeDocument/2006/relationships/image" Target="../media/image55.png"/><Relationship Id="rId5" Type="http://schemas.openxmlformats.org/officeDocument/2006/relationships/slide" Target="/ppt/slides/slide1.xml"/><Relationship Id="rId6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100" y="0"/>
            <a:ext cx="9144100" cy="5143500"/>
            <a:chOff x="-100" y="0"/>
            <a:chExt cx="9144100" cy="5143500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0" y="0"/>
              <a:ext cx="9144000" cy="5143500"/>
              <a:chOff x="0" y="0"/>
              <a:chExt cx="9144000" cy="5143500"/>
            </a:xfrm>
          </p:grpSpPr>
          <p:sp>
            <p:nvSpPr>
              <p:cNvPr id="56" name="Google Shape;56;p13"/>
              <p:cNvSpPr/>
              <p:nvPr/>
            </p:nvSpPr>
            <p:spPr>
              <a:xfrm>
                <a:off x="0" y="0"/>
                <a:ext cx="9144000" cy="5143500"/>
              </a:xfrm>
              <a:prstGeom prst="rect">
                <a:avLst/>
              </a:prstGeom>
              <a:solidFill>
                <a:srgbClr val="A64D79"/>
              </a:solidFill>
              <a:ln cap="flat" cmpd="sng" w="228600">
                <a:solidFill>
                  <a:srgbClr val="4C113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13"/>
              <p:cNvSpPr txBox="1"/>
              <p:nvPr/>
            </p:nvSpPr>
            <p:spPr>
              <a:xfrm>
                <a:off x="221485" y="187268"/>
                <a:ext cx="1705500" cy="425400"/>
              </a:xfrm>
              <a:prstGeom prst="rect">
                <a:avLst/>
              </a:prstGeom>
              <a:solidFill>
                <a:srgbClr val="A64D79"/>
              </a:solidFill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>
                    <a:solidFill>
                      <a:srgbClr val="000000"/>
                    </a:solidFill>
                    <a:latin typeface="Indie Flower"/>
                    <a:ea typeface="Indie Flower"/>
                    <a:cs typeface="Indie Flower"/>
                    <a:sym typeface="Indie Flower"/>
                  </a:rPr>
                  <a:t>❄️WinterStorm❄️</a:t>
                </a:r>
                <a:endParaRPr>
                  <a:solidFill>
                    <a:srgbClr val="000000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8" name="Google Shape;58;p13"/>
            <p:cNvSpPr/>
            <p:nvPr/>
          </p:nvSpPr>
          <p:spPr>
            <a:xfrm>
              <a:off x="-100" y="471600"/>
              <a:ext cx="9144000" cy="998700"/>
            </a:xfrm>
            <a:prstGeom prst="rect">
              <a:avLst/>
            </a:prstGeom>
            <a:solidFill>
              <a:srgbClr val="4C1130"/>
            </a:solidFill>
            <a:ln cap="flat" cmpd="sng" w="76200">
              <a:solidFill>
                <a:srgbClr val="A64D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5000">
                  <a:solidFill>
                    <a:srgbClr val="FFFFFF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Little </a:t>
              </a:r>
              <a:r>
                <a:rPr lang="en" sz="5000">
                  <a:solidFill>
                    <a:srgbClr val="FFFFFF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Readers</a:t>
              </a:r>
              <a:endParaRPr sz="40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pic>
        <p:nvPicPr>
          <p:cNvPr id="59" name="Google Shape;59;p13"/>
          <p:cNvPicPr preferRelativeResize="0"/>
          <p:nvPr/>
        </p:nvPicPr>
        <p:blipFill rotWithShape="1">
          <a:blip r:embed="rId3">
            <a:alphaModFix/>
          </a:blip>
          <a:srcRect b="0" l="0" r="0" t="34197"/>
          <a:stretch/>
        </p:blipFill>
        <p:spPr>
          <a:xfrm>
            <a:off x="105525" y="1498100"/>
            <a:ext cx="5019125" cy="352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action="ppaction://hlinksldjump"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0875" y="3567997"/>
            <a:ext cx="858650" cy="1195974"/>
          </a:xfrm>
          <a:prstGeom prst="rect">
            <a:avLst/>
          </a:prstGeom>
          <a:noFill/>
          <a:ln cap="flat" cmpd="sng" w="476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action="ppaction://hlinksldjump"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77275" y="3465625"/>
            <a:ext cx="1007451" cy="1354074"/>
          </a:xfrm>
          <a:prstGeom prst="rect">
            <a:avLst/>
          </a:prstGeom>
          <a:noFill/>
          <a:ln cap="flat" cmpd="sng" w="476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39675" y="1877625"/>
            <a:ext cx="1007451" cy="1289424"/>
          </a:xfrm>
          <a:prstGeom prst="rect">
            <a:avLst/>
          </a:prstGeom>
          <a:noFill/>
          <a:ln cap="flat" cmpd="sng" w="476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558175" y="1877625"/>
            <a:ext cx="932900" cy="1289426"/>
          </a:xfrm>
          <a:prstGeom prst="rect">
            <a:avLst/>
          </a:prstGeom>
          <a:noFill/>
          <a:ln cap="flat" cmpd="sng" w="476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392924" y="3723213"/>
            <a:ext cx="1040750" cy="104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50875" y="1943450"/>
            <a:ext cx="858650" cy="119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732750" y="990025"/>
            <a:ext cx="3031025" cy="390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action="ppaction://hlinksldjump"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702125" y="1877625"/>
            <a:ext cx="1064674" cy="1289425"/>
          </a:xfrm>
          <a:prstGeom prst="rect">
            <a:avLst/>
          </a:prstGeom>
          <a:noFill/>
          <a:ln cap="flat" cmpd="sng" w="476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730725" y="3465625"/>
            <a:ext cx="1007475" cy="1354076"/>
          </a:xfrm>
          <a:prstGeom prst="rect">
            <a:avLst/>
          </a:prstGeom>
          <a:noFill/>
          <a:ln cap="flat" cmpd="sng" w="476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9" name="Google Shape;69;p13"/>
          <p:cNvSpPr/>
          <p:nvPr/>
        </p:nvSpPr>
        <p:spPr>
          <a:xfrm>
            <a:off x="5" y="2297443"/>
            <a:ext cx="9198900" cy="19263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omic Sans MS"/>
                <a:ea typeface="Comic Sans MS"/>
                <a:cs typeface="Comic Sans MS"/>
                <a:sym typeface="Comic Sans MS"/>
              </a:rPr>
              <a:t>Please do not edit this file unless you have made a copy. I have the link set to ‘force copy’ to allow others to use it.</a:t>
            </a:r>
            <a:endParaRPr sz="26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mic Sans MS"/>
                <a:ea typeface="Comic Sans MS"/>
                <a:cs typeface="Comic Sans MS"/>
                <a:sym typeface="Comic Sans MS"/>
              </a:rPr>
              <a:t>Tap box and hit backspace/delete to remove once you’ve made your copy.</a:t>
            </a:r>
            <a:endParaRPr sz="12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omic Sans MS"/>
                <a:ea typeface="Comic Sans MS"/>
                <a:cs typeface="Comic Sans MS"/>
                <a:sym typeface="Comic Sans MS"/>
              </a:rPr>
              <a:t>Thank you! - Winter</a:t>
            </a:r>
            <a:endParaRPr sz="2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4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75" name="Google Shape;75;p14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 cap="flat" cmpd="sng" w="228600">
              <a:solidFill>
                <a:srgbClr val="4C11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4"/>
            <p:cNvSpPr txBox="1"/>
            <p:nvPr/>
          </p:nvSpPr>
          <p:spPr>
            <a:xfrm>
              <a:off x="221485" y="187268"/>
              <a:ext cx="1705500" cy="4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rPr>
                <a:t>❄️WinterStorm❄️</a:t>
              </a:r>
              <a:endParaRPr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77" name="Google Shape;77;p14"/>
          <p:cNvCxnSpPr>
            <a:stCxn id="75" idx="0"/>
            <a:endCxn id="75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78" name="Google Shape;78;p14"/>
          <p:cNvSpPr txBox="1"/>
          <p:nvPr/>
        </p:nvSpPr>
        <p:spPr>
          <a:xfrm>
            <a:off x="0" y="540492"/>
            <a:ext cx="4572000" cy="15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000">
                <a:latin typeface="Comic Sans MS"/>
                <a:ea typeface="Comic Sans MS"/>
                <a:cs typeface="Comic Sans MS"/>
                <a:sym typeface="Comic Sans MS"/>
              </a:rPr>
              <a:t>I See</a:t>
            </a:r>
            <a:endParaRPr/>
          </a:p>
        </p:txBody>
      </p:sp>
      <p:sp>
        <p:nvSpPr>
          <p:cNvPr id="79" name="Google Shape;79;p14"/>
          <p:cNvSpPr/>
          <p:nvPr/>
        </p:nvSpPr>
        <p:spPr>
          <a:xfrm>
            <a:off x="220477" y="3692700"/>
            <a:ext cx="3975426" cy="1159218"/>
          </a:xfrm>
          <a:prstGeom prst="flowChartTerminator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0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by_______</a:t>
            </a:r>
            <a:endParaRPr/>
          </a:p>
        </p:txBody>
      </p:sp>
      <p:grpSp>
        <p:nvGrpSpPr>
          <p:cNvPr id="80" name="Google Shape;80;p14"/>
          <p:cNvGrpSpPr/>
          <p:nvPr/>
        </p:nvGrpSpPr>
        <p:grpSpPr>
          <a:xfrm>
            <a:off x="4572000" y="3936890"/>
            <a:ext cx="4572000" cy="1041598"/>
            <a:chOff x="4572000" y="3504302"/>
            <a:chExt cx="4572000" cy="1041598"/>
          </a:xfrm>
        </p:grpSpPr>
        <p:sp>
          <p:nvSpPr>
            <p:cNvPr id="81" name="Google Shape;81;p14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I see a ball. </a:t>
              </a:r>
              <a:endParaRPr/>
            </a:p>
          </p:txBody>
        </p:sp>
        <p:sp>
          <p:nvSpPr>
            <p:cNvPr id="82" name="Google Shape;82;p14"/>
            <p:cNvSpPr/>
            <p:nvPr/>
          </p:nvSpPr>
          <p:spPr>
            <a:xfrm>
              <a:off x="5528851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6201590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6874353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4"/>
            <p:cNvSpPr/>
            <p:nvPr/>
          </p:nvSpPr>
          <p:spPr>
            <a:xfrm>
              <a:off x="7547099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86" name="Google Shape;8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401645" y="1351689"/>
            <a:ext cx="2433025" cy="209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9101" y="900226"/>
            <a:ext cx="2792475" cy="279247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4"/>
          <p:cNvSpPr/>
          <p:nvPr/>
        </p:nvSpPr>
        <p:spPr>
          <a:xfrm>
            <a:off x="7218525" y="4094775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4"/>
          <p:cNvSpPr/>
          <p:nvPr/>
        </p:nvSpPr>
        <p:spPr>
          <a:xfrm>
            <a:off x="5822625" y="4194675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/>
          <p:nvPr/>
        </p:nvSpPr>
        <p:spPr>
          <a:xfrm>
            <a:off x="-1106025" y="2091713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-1106025" y="209170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4"/>
          <p:cNvSpPr/>
          <p:nvPr/>
        </p:nvSpPr>
        <p:spPr>
          <a:xfrm>
            <a:off x="-902625" y="2816400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-884675" y="2816400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4"/>
          <p:cNvSpPr/>
          <p:nvPr/>
        </p:nvSpPr>
        <p:spPr>
          <a:xfrm>
            <a:off x="-902625" y="2816400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>
            <a:off x="-1088075" y="2091725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5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101" name="Google Shape;101;p15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 cap="flat" cmpd="sng" w="228600">
              <a:solidFill>
                <a:srgbClr val="4C11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5"/>
            <p:cNvSpPr txBox="1"/>
            <p:nvPr/>
          </p:nvSpPr>
          <p:spPr>
            <a:xfrm>
              <a:off x="221485" y="187268"/>
              <a:ext cx="1705500" cy="4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rPr>
                <a:t>❄️WinterStorm❄️</a:t>
              </a:r>
              <a:endParaRPr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03" name="Google Shape;103;p15"/>
          <p:cNvCxnSpPr>
            <a:stCxn id="101" idx="0"/>
            <a:endCxn id="101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04" name="Google Shape;104;p15"/>
          <p:cNvGrpSpPr/>
          <p:nvPr/>
        </p:nvGrpSpPr>
        <p:grpSpPr>
          <a:xfrm>
            <a:off x="4572000" y="3872652"/>
            <a:ext cx="4572000" cy="1041598"/>
            <a:chOff x="4572000" y="3504302"/>
            <a:chExt cx="4572000" cy="1041598"/>
          </a:xfrm>
        </p:grpSpPr>
        <p:sp>
          <p:nvSpPr>
            <p:cNvPr id="105" name="Google Shape;105;p15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I see a pig. </a:t>
              </a:r>
              <a:endParaRPr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5528851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6201590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6874353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7547099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" name="Google Shape;110;p15"/>
          <p:cNvGrpSpPr/>
          <p:nvPr/>
        </p:nvGrpSpPr>
        <p:grpSpPr>
          <a:xfrm>
            <a:off x="0" y="3872653"/>
            <a:ext cx="4572000" cy="1041598"/>
            <a:chOff x="4572000" y="3504302"/>
            <a:chExt cx="4572000" cy="1041598"/>
          </a:xfrm>
        </p:grpSpPr>
        <p:sp>
          <p:nvSpPr>
            <p:cNvPr id="111" name="Google Shape;111;p15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I see a dog. </a:t>
              </a:r>
              <a:endParaRPr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5528851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6201590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6874353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7547099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16" name="Google Shape;11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3517" y="944674"/>
            <a:ext cx="2744976" cy="2927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9698" y="944675"/>
            <a:ext cx="2939451" cy="2927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5"/>
          <p:cNvSpPr/>
          <p:nvPr/>
        </p:nvSpPr>
        <p:spPr>
          <a:xfrm>
            <a:off x="-571625" y="2836425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5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5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5"/>
          <p:cNvSpPr/>
          <p:nvPr/>
        </p:nvSpPr>
        <p:spPr>
          <a:xfrm>
            <a:off x="-94055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5"/>
          <p:cNvSpPr/>
          <p:nvPr/>
        </p:nvSpPr>
        <p:spPr>
          <a:xfrm>
            <a:off x="-112600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5"/>
          <p:cNvSpPr/>
          <p:nvPr/>
        </p:nvSpPr>
        <p:spPr>
          <a:xfrm>
            <a:off x="-94055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5"/>
          <p:cNvSpPr/>
          <p:nvPr/>
        </p:nvSpPr>
        <p:spPr>
          <a:xfrm>
            <a:off x="-112600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5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5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16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133" name="Google Shape;133;p16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 cap="flat" cmpd="sng" w="228600">
              <a:solidFill>
                <a:srgbClr val="4C11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6"/>
            <p:cNvSpPr txBox="1"/>
            <p:nvPr/>
          </p:nvSpPr>
          <p:spPr>
            <a:xfrm>
              <a:off x="221485" y="187268"/>
              <a:ext cx="1705500" cy="4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rPr>
                <a:t>❄️WinterStorm❄️</a:t>
              </a:r>
              <a:endParaRPr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35" name="Google Shape;135;p16"/>
          <p:cNvCxnSpPr>
            <a:stCxn id="133" idx="0"/>
            <a:endCxn id="133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36" name="Google Shape;136;p16"/>
          <p:cNvGrpSpPr/>
          <p:nvPr/>
        </p:nvGrpSpPr>
        <p:grpSpPr>
          <a:xfrm>
            <a:off x="4572000" y="3872652"/>
            <a:ext cx="4572000" cy="1041598"/>
            <a:chOff x="4572000" y="3504302"/>
            <a:chExt cx="4572000" cy="1041598"/>
          </a:xfrm>
        </p:grpSpPr>
        <p:sp>
          <p:nvSpPr>
            <p:cNvPr id="137" name="Google Shape;137;p16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I see a bug . </a:t>
              </a:r>
              <a:endParaRPr/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5528851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6"/>
            <p:cNvSpPr/>
            <p:nvPr/>
          </p:nvSpPr>
          <p:spPr>
            <a:xfrm>
              <a:off x="6201590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6"/>
            <p:cNvSpPr/>
            <p:nvPr/>
          </p:nvSpPr>
          <p:spPr>
            <a:xfrm>
              <a:off x="6874353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6"/>
            <p:cNvSpPr/>
            <p:nvPr/>
          </p:nvSpPr>
          <p:spPr>
            <a:xfrm>
              <a:off x="7547099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2" name="Google Shape;142;p16"/>
          <p:cNvGrpSpPr/>
          <p:nvPr/>
        </p:nvGrpSpPr>
        <p:grpSpPr>
          <a:xfrm>
            <a:off x="0" y="3872653"/>
            <a:ext cx="4572000" cy="1041598"/>
            <a:chOff x="4572000" y="3504302"/>
            <a:chExt cx="4572000" cy="1041598"/>
          </a:xfrm>
        </p:grpSpPr>
        <p:sp>
          <p:nvSpPr>
            <p:cNvPr id="143" name="Google Shape;143;p16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I see a rat. </a:t>
              </a:r>
              <a:endParaRPr/>
            </a:p>
          </p:txBody>
        </p:sp>
        <p:sp>
          <p:nvSpPr>
            <p:cNvPr id="144" name="Google Shape;144;p16"/>
            <p:cNvSpPr/>
            <p:nvPr/>
          </p:nvSpPr>
          <p:spPr>
            <a:xfrm>
              <a:off x="5528851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6"/>
            <p:cNvSpPr/>
            <p:nvPr/>
          </p:nvSpPr>
          <p:spPr>
            <a:xfrm>
              <a:off x="6201590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6"/>
            <p:cNvSpPr/>
            <p:nvPr/>
          </p:nvSpPr>
          <p:spPr>
            <a:xfrm>
              <a:off x="6874353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6"/>
            <p:cNvSpPr/>
            <p:nvPr/>
          </p:nvSpPr>
          <p:spPr>
            <a:xfrm>
              <a:off x="7547099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48" name="Google Shape;14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050" y="1296350"/>
            <a:ext cx="3658725" cy="25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1912" y="740457"/>
            <a:ext cx="3132200" cy="313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6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6"/>
          <p:cNvSpPr/>
          <p:nvPr/>
        </p:nvSpPr>
        <p:spPr>
          <a:xfrm>
            <a:off x="-571625" y="2836425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6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6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6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6"/>
          <p:cNvSpPr/>
          <p:nvPr/>
        </p:nvSpPr>
        <p:spPr>
          <a:xfrm>
            <a:off x="-112600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6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6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17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163" name="Google Shape;163;p17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 cap="flat" cmpd="sng" w="228600">
              <a:solidFill>
                <a:srgbClr val="4C11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7"/>
            <p:cNvSpPr txBox="1"/>
            <p:nvPr/>
          </p:nvSpPr>
          <p:spPr>
            <a:xfrm>
              <a:off x="221485" y="187268"/>
              <a:ext cx="1705500" cy="4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rPr>
                <a:t>❄️WinterStorm❄️</a:t>
              </a:r>
              <a:endParaRPr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65" name="Google Shape;165;p17"/>
          <p:cNvCxnSpPr>
            <a:stCxn id="163" idx="0"/>
            <a:endCxn id="163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66" name="Google Shape;166;p17"/>
          <p:cNvGrpSpPr/>
          <p:nvPr/>
        </p:nvGrpSpPr>
        <p:grpSpPr>
          <a:xfrm>
            <a:off x="4279239" y="3872652"/>
            <a:ext cx="4572000" cy="1041598"/>
            <a:chOff x="4572000" y="3504302"/>
            <a:chExt cx="4572000" cy="1041598"/>
          </a:xfrm>
        </p:grpSpPr>
        <p:sp>
          <p:nvSpPr>
            <p:cNvPr id="167" name="Google Shape;167;p17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I see a house. </a:t>
              </a:r>
              <a:endParaRPr/>
            </a:p>
          </p:txBody>
        </p:sp>
        <p:sp>
          <p:nvSpPr>
            <p:cNvPr id="168" name="Google Shape;168;p17"/>
            <p:cNvSpPr/>
            <p:nvPr/>
          </p:nvSpPr>
          <p:spPr>
            <a:xfrm>
              <a:off x="5245951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7"/>
            <p:cNvSpPr/>
            <p:nvPr/>
          </p:nvSpPr>
          <p:spPr>
            <a:xfrm>
              <a:off x="5918690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7"/>
            <p:cNvSpPr/>
            <p:nvPr/>
          </p:nvSpPr>
          <p:spPr>
            <a:xfrm>
              <a:off x="6626055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7"/>
            <p:cNvSpPr/>
            <p:nvPr/>
          </p:nvSpPr>
          <p:spPr>
            <a:xfrm>
              <a:off x="7547099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2" name="Google Shape;172;p17"/>
          <p:cNvGrpSpPr/>
          <p:nvPr/>
        </p:nvGrpSpPr>
        <p:grpSpPr>
          <a:xfrm>
            <a:off x="0" y="3872653"/>
            <a:ext cx="4572000" cy="1041598"/>
            <a:chOff x="4572000" y="3504302"/>
            <a:chExt cx="4572000" cy="1041598"/>
          </a:xfrm>
        </p:grpSpPr>
        <p:sp>
          <p:nvSpPr>
            <p:cNvPr id="173" name="Google Shape;173;p17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I see a frog. </a:t>
              </a:r>
              <a:endParaRPr/>
            </a:p>
          </p:txBody>
        </p:sp>
        <p:sp>
          <p:nvSpPr>
            <p:cNvPr id="174" name="Google Shape;174;p17"/>
            <p:cNvSpPr/>
            <p:nvPr/>
          </p:nvSpPr>
          <p:spPr>
            <a:xfrm>
              <a:off x="5528851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7"/>
            <p:cNvSpPr/>
            <p:nvPr/>
          </p:nvSpPr>
          <p:spPr>
            <a:xfrm>
              <a:off x="6201590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7"/>
            <p:cNvSpPr/>
            <p:nvPr/>
          </p:nvSpPr>
          <p:spPr>
            <a:xfrm>
              <a:off x="6874353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7"/>
            <p:cNvSpPr/>
            <p:nvPr/>
          </p:nvSpPr>
          <p:spPr>
            <a:xfrm>
              <a:off x="7547099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78" name="Google Shape;1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174" y="887650"/>
            <a:ext cx="3457275" cy="276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1250" y="665375"/>
            <a:ext cx="3457275" cy="299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7">
            <a:hlinkClick action="ppaction://hlinksldjump"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154775" y="179299"/>
            <a:ext cx="863775" cy="76872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7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7"/>
          <p:cNvSpPr/>
          <p:nvPr/>
        </p:nvSpPr>
        <p:spPr>
          <a:xfrm>
            <a:off x="-571625" y="2836425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7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7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7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7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7"/>
          <p:cNvSpPr/>
          <p:nvPr/>
        </p:nvSpPr>
        <p:spPr>
          <a:xfrm>
            <a:off x="-940550" y="155797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7"/>
          <p:cNvSpPr/>
          <p:nvPr/>
        </p:nvSpPr>
        <p:spPr>
          <a:xfrm>
            <a:off x="-1126000" y="83330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18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194" name="Google Shape;194;p18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 cap="flat" cmpd="sng" w="228600">
              <a:solidFill>
                <a:srgbClr val="4C11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8"/>
            <p:cNvSpPr txBox="1"/>
            <p:nvPr/>
          </p:nvSpPr>
          <p:spPr>
            <a:xfrm>
              <a:off x="221485" y="187268"/>
              <a:ext cx="1705500" cy="4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rPr>
                <a:t>❄️WinterStorm❄️</a:t>
              </a:r>
              <a:endParaRPr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96" name="Google Shape;196;p18"/>
          <p:cNvCxnSpPr>
            <a:stCxn id="194" idx="0"/>
            <a:endCxn id="194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97" name="Google Shape;197;p18"/>
          <p:cNvSpPr txBox="1"/>
          <p:nvPr/>
        </p:nvSpPr>
        <p:spPr>
          <a:xfrm>
            <a:off x="0" y="540492"/>
            <a:ext cx="4572000" cy="15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000">
                <a:latin typeface="Comic Sans MS"/>
                <a:ea typeface="Comic Sans MS"/>
                <a:cs typeface="Comic Sans MS"/>
                <a:sym typeface="Comic Sans MS"/>
              </a:rPr>
              <a:t>I Like</a:t>
            </a:r>
            <a:endParaRPr/>
          </a:p>
        </p:txBody>
      </p:sp>
      <p:sp>
        <p:nvSpPr>
          <p:cNvPr id="198" name="Google Shape;198;p18"/>
          <p:cNvSpPr/>
          <p:nvPr/>
        </p:nvSpPr>
        <p:spPr>
          <a:xfrm>
            <a:off x="220477" y="3692700"/>
            <a:ext cx="3975426" cy="1159218"/>
          </a:xfrm>
          <a:prstGeom prst="flowChartTerminator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0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by_______</a:t>
            </a:r>
            <a:endParaRPr/>
          </a:p>
        </p:txBody>
      </p:sp>
      <p:grpSp>
        <p:nvGrpSpPr>
          <p:cNvPr id="199" name="Google Shape;199;p18"/>
          <p:cNvGrpSpPr/>
          <p:nvPr/>
        </p:nvGrpSpPr>
        <p:grpSpPr>
          <a:xfrm>
            <a:off x="4572000" y="3936890"/>
            <a:ext cx="4572000" cy="1041598"/>
            <a:chOff x="4572000" y="3504302"/>
            <a:chExt cx="4572000" cy="1041598"/>
          </a:xfrm>
        </p:grpSpPr>
        <p:sp>
          <p:nvSpPr>
            <p:cNvPr id="200" name="Google Shape;200;p18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I like pizza. </a:t>
              </a:r>
              <a:endParaRPr/>
            </a:p>
          </p:txBody>
        </p:sp>
        <p:sp>
          <p:nvSpPr>
            <p:cNvPr id="201" name="Google Shape;201;p18"/>
            <p:cNvSpPr/>
            <p:nvPr/>
          </p:nvSpPr>
          <p:spPr>
            <a:xfrm>
              <a:off x="5528851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8"/>
            <p:cNvSpPr/>
            <p:nvPr/>
          </p:nvSpPr>
          <p:spPr>
            <a:xfrm>
              <a:off x="6201590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8"/>
            <p:cNvSpPr/>
            <p:nvPr/>
          </p:nvSpPr>
          <p:spPr>
            <a:xfrm>
              <a:off x="7414726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04" name="Google Shape;20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926" y="1204075"/>
            <a:ext cx="3462000" cy="2327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8"/>
          <p:cNvPicPr preferRelativeResize="0"/>
          <p:nvPr/>
        </p:nvPicPr>
        <p:blipFill rotWithShape="1">
          <a:blip r:embed="rId4">
            <a:alphaModFix/>
          </a:blip>
          <a:srcRect b="8012" l="0" r="0" t="0"/>
          <a:stretch/>
        </p:blipFill>
        <p:spPr>
          <a:xfrm>
            <a:off x="5044750" y="864225"/>
            <a:ext cx="3632850" cy="232715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8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8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8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8"/>
          <p:cNvSpPr/>
          <p:nvPr/>
        </p:nvSpPr>
        <p:spPr>
          <a:xfrm>
            <a:off x="-940550" y="1588900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8"/>
          <p:cNvSpPr/>
          <p:nvPr/>
        </p:nvSpPr>
        <p:spPr>
          <a:xfrm>
            <a:off x="-1126000" y="864225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8"/>
          <p:cNvSpPr/>
          <p:nvPr/>
        </p:nvSpPr>
        <p:spPr>
          <a:xfrm>
            <a:off x="-9585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8"/>
          <p:cNvSpPr/>
          <p:nvPr/>
        </p:nvSpPr>
        <p:spPr>
          <a:xfrm>
            <a:off x="-11439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19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218" name="Google Shape;218;p19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 cap="flat" cmpd="sng" w="228600">
              <a:solidFill>
                <a:srgbClr val="4C11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9"/>
            <p:cNvSpPr txBox="1"/>
            <p:nvPr/>
          </p:nvSpPr>
          <p:spPr>
            <a:xfrm>
              <a:off x="221485" y="187268"/>
              <a:ext cx="1705500" cy="4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rPr>
                <a:t>❄️WinterStorm❄️</a:t>
              </a:r>
              <a:endParaRPr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20" name="Google Shape;220;p19"/>
          <p:cNvCxnSpPr>
            <a:stCxn id="218" idx="0"/>
            <a:endCxn id="218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221" name="Google Shape;221;p19"/>
          <p:cNvGrpSpPr/>
          <p:nvPr/>
        </p:nvGrpSpPr>
        <p:grpSpPr>
          <a:xfrm>
            <a:off x="4572012" y="3936910"/>
            <a:ext cx="4572000" cy="1041598"/>
            <a:chOff x="4572000" y="3504302"/>
            <a:chExt cx="4572000" cy="1041598"/>
          </a:xfrm>
        </p:grpSpPr>
        <p:sp>
          <p:nvSpPr>
            <p:cNvPr id="222" name="Google Shape;222;p19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I like corn. </a:t>
              </a:r>
              <a:endParaRPr/>
            </a:p>
          </p:txBody>
        </p:sp>
        <p:sp>
          <p:nvSpPr>
            <p:cNvPr id="223" name="Google Shape;223;p19"/>
            <p:cNvSpPr/>
            <p:nvPr/>
          </p:nvSpPr>
          <p:spPr>
            <a:xfrm>
              <a:off x="5620303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9"/>
            <p:cNvSpPr/>
            <p:nvPr/>
          </p:nvSpPr>
          <p:spPr>
            <a:xfrm>
              <a:off x="6320317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9"/>
            <p:cNvSpPr/>
            <p:nvPr/>
          </p:nvSpPr>
          <p:spPr>
            <a:xfrm>
              <a:off x="7414726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6" name="Google Shape;226;p19"/>
          <p:cNvGrpSpPr/>
          <p:nvPr/>
        </p:nvGrpSpPr>
        <p:grpSpPr>
          <a:xfrm>
            <a:off x="0" y="3936890"/>
            <a:ext cx="4572000" cy="1041598"/>
            <a:chOff x="4572000" y="3504302"/>
            <a:chExt cx="4572000" cy="1041598"/>
          </a:xfrm>
        </p:grpSpPr>
        <p:sp>
          <p:nvSpPr>
            <p:cNvPr id="227" name="Google Shape;227;p19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I like apples. </a:t>
              </a:r>
              <a:endParaRPr/>
            </a:p>
          </p:txBody>
        </p:sp>
        <p:sp>
          <p:nvSpPr>
            <p:cNvPr id="228" name="Google Shape;228;p19"/>
            <p:cNvSpPr/>
            <p:nvPr/>
          </p:nvSpPr>
          <p:spPr>
            <a:xfrm>
              <a:off x="5528851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9"/>
            <p:cNvSpPr/>
            <p:nvPr/>
          </p:nvSpPr>
          <p:spPr>
            <a:xfrm>
              <a:off x="6201590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9"/>
            <p:cNvSpPr/>
            <p:nvPr/>
          </p:nvSpPr>
          <p:spPr>
            <a:xfrm>
              <a:off x="7414726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31" name="Google Shape;23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038" y="1143000"/>
            <a:ext cx="3723926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6612" y="1451988"/>
            <a:ext cx="3322775" cy="2239526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9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9"/>
          <p:cNvSpPr/>
          <p:nvPr/>
        </p:nvSpPr>
        <p:spPr>
          <a:xfrm>
            <a:off x="-571625" y="2836425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9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9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9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9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20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244" name="Google Shape;244;p20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 cap="flat" cmpd="sng" w="228600">
              <a:solidFill>
                <a:srgbClr val="4C11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20"/>
            <p:cNvSpPr txBox="1"/>
            <p:nvPr/>
          </p:nvSpPr>
          <p:spPr>
            <a:xfrm>
              <a:off x="221485" y="187268"/>
              <a:ext cx="1705500" cy="4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rPr>
                <a:t>❄️WinterStorm❄️</a:t>
              </a:r>
              <a:endParaRPr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46" name="Google Shape;246;p20"/>
          <p:cNvCxnSpPr>
            <a:stCxn id="244" idx="0"/>
            <a:endCxn id="244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247" name="Google Shape;247;p20"/>
          <p:cNvGrpSpPr/>
          <p:nvPr/>
        </p:nvGrpSpPr>
        <p:grpSpPr>
          <a:xfrm>
            <a:off x="4572000" y="3936890"/>
            <a:ext cx="4572000" cy="1041598"/>
            <a:chOff x="4572000" y="3504302"/>
            <a:chExt cx="4572000" cy="1041598"/>
          </a:xfrm>
        </p:grpSpPr>
        <p:sp>
          <p:nvSpPr>
            <p:cNvPr id="248" name="Google Shape;248;p20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I like </a:t>
              </a: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monkeys</a:t>
              </a: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. </a:t>
              </a:r>
              <a:endParaRPr/>
            </a:p>
          </p:txBody>
        </p:sp>
        <p:sp>
          <p:nvSpPr>
            <p:cNvPr id="249" name="Google Shape;249;p20"/>
            <p:cNvSpPr/>
            <p:nvPr/>
          </p:nvSpPr>
          <p:spPr>
            <a:xfrm>
              <a:off x="5116959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20"/>
            <p:cNvSpPr/>
            <p:nvPr/>
          </p:nvSpPr>
          <p:spPr>
            <a:xfrm>
              <a:off x="5852503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L</a:t>
              </a:r>
              <a:endParaRPr/>
            </a:p>
          </p:txBody>
        </p:sp>
        <p:sp>
          <p:nvSpPr>
            <p:cNvPr id="251" name="Google Shape;251;p20"/>
            <p:cNvSpPr/>
            <p:nvPr/>
          </p:nvSpPr>
          <p:spPr>
            <a:xfrm>
              <a:off x="7414726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2" name="Google Shape;252;p20"/>
          <p:cNvGrpSpPr/>
          <p:nvPr/>
        </p:nvGrpSpPr>
        <p:grpSpPr>
          <a:xfrm>
            <a:off x="0" y="3936890"/>
            <a:ext cx="4572000" cy="1041598"/>
            <a:chOff x="4572000" y="3504302"/>
            <a:chExt cx="4572000" cy="1041598"/>
          </a:xfrm>
        </p:grpSpPr>
        <p:sp>
          <p:nvSpPr>
            <p:cNvPr id="253" name="Google Shape;253;p20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I like dogs. </a:t>
              </a:r>
              <a:endParaRPr/>
            </a:p>
          </p:txBody>
        </p:sp>
        <p:sp>
          <p:nvSpPr>
            <p:cNvPr id="254" name="Google Shape;254;p20"/>
            <p:cNvSpPr/>
            <p:nvPr/>
          </p:nvSpPr>
          <p:spPr>
            <a:xfrm>
              <a:off x="5528851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20"/>
            <p:cNvSpPr/>
            <p:nvPr/>
          </p:nvSpPr>
          <p:spPr>
            <a:xfrm>
              <a:off x="6201590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20"/>
            <p:cNvSpPr/>
            <p:nvPr/>
          </p:nvSpPr>
          <p:spPr>
            <a:xfrm>
              <a:off x="7414726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57" name="Google Shape;25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950" y="747450"/>
            <a:ext cx="3736175" cy="318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7000" y="1401050"/>
            <a:ext cx="3022000" cy="2304175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0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0"/>
          <p:cNvSpPr/>
          <p:nvPr/>
        </p:nvSpPr>
        <p:spPr>
          <a:xfrm>
            <a:off x="-571625" y="2836425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0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0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0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0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p21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270" name="Google Shape;270;p21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 cap="flat" cmpd="sng" w="228600">
              <a:solidFill>
                <a:srgbClr val="4C11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1"/>
            <p:cNvSpPr txBox="1"/>
            <p:nvPr/>
          </p:nvSpPr>
          <p:spPr>
            <a:xfrm>
              <a:off x="221485" y="187268"/>
              <a:ext cx="1705500" cy="4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rPr>
                <a:t>❄️WinterStorm❄️</a:t>
              </a:r>
              <a:endParaRPr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72" name="Google Shape;272;p21"/>
          <p:cNvCxnSpPr>
            <a:stCxn id="270" idx="0"/>
            <a:endCxn id="270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273" name="Google Shape;273;p21"/>
          <p:cNvGrpSpPr/>
          <p:nvPr/>
        </p:nvGrpSpPr>
        <p:grpSpPr>
          <a:xfrm>
            <a:off x="4572000" y="3936890"/>
            <a:ext cx="4572000" cy="1041598"/>
            <a:chOff x="4572000" y="3504302"/>
            <a:chExt cx="4572000" cy="1041598"/>
          </a:xfrm>
        </p:grpSpPr>
        <p:sp>
          <p:nvSpPr>
            <p:cNvPr id="274" name="Google Shape;274;p21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I like horses. </a:t>
              </a:r>
              <a:endParaRPr/>
            </a:p>
          </p:txBody>
        </p:sp>
        <p:sp>
          <p:nvSpPr>
            <p:cNvPr id="275" name="Google Shape;275;p21"/>
            <p:cNvSpPr/>
            <p:nvPr/>
          </p:nvSpPr>
          <p:spPr>
            <a:xfrm>
              <a:off x="5353615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1"/>
            <p:cNvSpPr/>
            <p:nvPr/>
          </p:nvSpPr>
          <p:spPr>
            <a:xfrm>
              <a:off x="6039920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21"/>
            <p:cNvSpPr/>
            <p:nvPr/>
          </p:nvSpPr>
          <p:spPr>
            <a:xfrm>
              <a:off x="7414726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8" name="Google Shape;278;p21"/>
          <p:cNvGrpSpPr/>
          <p:nvPr/>
        </p:nvGrpSpPr>
        <p:grpSpPr>
          <a:xfrm>
            <a:off x="0" y="3936890"/>
            <a:ext cx="4572000" cy="1041598"/>
            <a:chOff x="4572000" y="3504302"/>
            <a:chExt cx="4572000" cy="1041598"/>
          </a:xfrm>
        </p:grpSpPr>
        <p:sp>
          <p:nvSpPr>
            <p:cNvPr id="279" name="Google Shape;279;p21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I like cats. </a:t>
              </a:r>
              <a:endParaRPr/>
            </a:p>
          </p:txBody>
        </p:sp>
        <p:sp>
          <p:nvSpPr>
            <p:cNvPr id="280" name="Google Shape;280;p21"/>
            <p:cNvSpPr/>
            <p:nvPr/>
          </p:nvSpPr>
          <p:spPr>
            <a:xfrm>
              <a:off x="5528851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1"/>
            <p:cNvSpPr/>
            <p:nvPr/>
          </p:nvSpPr>
          <p:spPr>
            <a:xfrm>
              <a:off x="6201590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1"/>
            <p:cNvSpPr/>
            <p:nvPr/>
          </p:nvSpPr>
          <p:spPr>
            <a:xfrm>
              <a:off x="7414726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83" name="Google Shape;28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775" y="876150"/>
            <a:ext cx="3504900" cy="280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6325" y="1554600"/>
            <a:ext cx="2044524" cy="203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1"/>
          <p:cNvPicPr preferRelativeResize="0"/>
          <p:nvPr/>
        </p:nvPicPr>
        <p:blipFill rotWithShape="1">
          <a:blip r:embed="rId5">
            <a:alphaModFix/>
          </a:blip>
          <a:srcRect b="8290" l="0" r="0" t="0"/>
          <a:stretch/>
        </p:blipFill>
        <p:spPr>
          <a:xfrm>
            <a:off x="7134500" y="1215375"/>
            <a:ext cx="1815250" cy="260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1">
            <a:hlinkClick action="ppaction://hlinksldjump"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8154775" y="179299"/>
            <a:ext cx="863775" cy="768725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1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1"/>
          <p:cNvSpPr/>
          <p:nvPr/>
        </p:nvSpPr>
        <p:spPr>
          <a:xfrm>
            <a:off x="-571625" y="2836425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1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1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1"/>
          <p:cNvSpPr/>
          <p:nvPr/>
        </p:nvSpPr>
        <p:spPr>
          <a:xfrm>
            <a:off x="-94055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21"/>
          <p:cNvSpPr/>
          <p:nvPr/>
        </p:nvSpPr>
        <p:spPr>
          <a:xfrm>
            <a:off x="-112600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" name="Google Shape;297;p2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298" name="Google Shape;298;p22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 cap="flat" cmpd="sng" w="228600">
              <a:solidFill>
                <a:srgbClr val="4C11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22"/>
            <p:cNvSpPr txBox="1"/>
            <p:nvPr/>
          </p:nvSpPr>
          <p:spPr>
            <a:xfrm>
              <a:off x="221485" y="187268"/>
              <a:ext cx="1705500" cy="4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rPr>
                <a:t>❄️WinterStorm❄️</a:t>
              </a:r>
              <a:endParaRPr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00" name="Google Shape;300;p22"/>
          <p:cNvCxnSpPr>
            <a:stCxn id="298" idx="0"/>
            <a:endCxn id="298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01" name="Google Shape;301;p22"/>
          <p:cNvSpPr txBox="1"/>
          <p:nvPr/>
        </p:nvSpPr>
        <p:spPr>
          <a:xfrm>
            <a:off x="0" y="540492"/>
            <a:ext cx="4572000" cy="15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000">
                <a:latin typeface="Comic Sans MS"/>
                <a:ea typeface="Comic Sans MS"/>
                <a:cs typeface="Comic Sans MS"/>
                <a:sym typeface="Comic Sans MS"/>
              </a:rPr>
              <a:t>We Can</a:t>
            </a:r>
            <a:endParaRPr/>
          </a:p>
        </p:txBody>
      </p:sp>
      <p:sp>
        <p:nvSpPr>
          <p:cNvPr id="302" name="Google Shape;302;p22"/>
          <p:cNvSpPr/>
          <p:nvPr/>
        </p:nvSpPr>
        <p:spPr>
          <a:xfrm>
            <a:off x="220477" y="3692700"/>
            <a:ext cx="3975426" cy="1159218"/>
          </a:xfrm>
          <a:prstGeom prst="flowChartTerminator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0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by_______</a:t>
            </a:r>
            <a:endParaRPr/>
          </a:p>
        </p:txBody>
      </p:sp>
      <p:grpSp>
        <p:nvGrpSpPr>
          <p:cNvPr id="303" name="Google Shape;303;p22"/>
          <p:cNvGrpSpPr/>
          <p:nvPr/>
        </p:nvGrpSpPr>
        <p:grpSpPr>
          <a:xfrm>
            <a:off x="4572000" y="3936890"/>
            <a:ext cx="4572000" cy="1041598"/>
            <a:chOff x="4572000" y="3504302"/>
            <a:chExt cx="4572000" cy="1041598"/>
          </a:xfrm>
        </p:grpSpPr>
        <p:sp>
          <p:nvSpPr>
            <p:cNvPr id="304" name="Google Shape;304;p22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We can hop</a:t>
              </a: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. </a:t>
              </a:r>
              <a:endParaRPr/>
            </a:p>
          </p:txBody>
        </p:sp>
        <p:sp>
          <p:nvSpPr>
            <p:cNvPr id="305" name="Google Shape;305;p22"/>
            <p:cNvSpPr/>
            <p:nvPr/>
          </p:nvSpPr>
          <p:spPr>
            <a:xfrm>
              <a:off x="5751692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2"/>
            <p:cNvSpPr/>
            <p:nvPr/>
          </p:nvSpPr>
          <p:spPr>
            <a:xfrm>
              <a:off x="6659825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22"/>
            <p:cNvSpPr/>
            <p:nvPr/>
          </p:nvSpPr>
          <p:spPr>
            <a:xfrm>
              <a:off x="7414726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08" name="Google Shape;30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425" y="1351726"/>
            <a:ext cx="3727176" cy="210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9400" y="858875"/>
            <a:ext cx="3135875" cy="3078025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2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2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22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22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2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oogle Shape;319;p23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320" name="Google Shape;320;p23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 cap="flat" cmpd="sng" w="228600">
              <a:solidFill>
                <a:srgbClr val="4C11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3"/>
            <p:cNvSpPr txBox="1"/>
            <p:nvPr/>
          </p:nvSpPr>
          <p:spPr>
            <a:xfrm>
              <a:off x="221485" y="187268"/>
              <a:ext cx="1705500" cy="4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rPr>
                <a:t>❄️WinterStorm❄️</a:t>
              </a:r>
              <a:endParaRPr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22" name="Google Shape;322;p23"/>
          <p:cNvCxnSpPr>
            <a:stCxn id="320" idx="0"/>
            <a:endCxn id="320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323" name="Google Shape;323;p23"/>
          <p:cNvGrpSpPr/>
          <p:nvPr/>
        </p:nvGrpSpPr>
        <p:grpSpPr>
          <a:xfrm>
            <a:off x="4572000" y="3936890"/>
            <a:ext cx="4572000" cy="1041606"/>
            <a:chOff x="4572000" y="3504302"/>
            <a:chExt cx="4572000" cy="1041606"/>
          </a:xfrm>
        </p:grpSpPr>
        <p:sp>
          <p:nvSpPr>
            <p:cNvPr id="324" name="Google Shape;324;p23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We can slide. </a:t>
              </a:r>
              <a:endParaRPr/>
            </a:p>
          </p:txBody>
        </p:sp>
        <p:sp>
          <p:nvSpPr>
            <p:cNvPr id="325" name="Google Shape;325;p23"/>
            <p:cNvSpPr/>
            <p:nvPr/>
          </p:nvSpPr>
          <p:spPr>
            <a:xfrm>
              <a:off x="5751692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23"/>
            <p:cNvSpPr/>
            <p:nvPr/>
          </p:nvSpPr>
          <p:spPr>
            <a:xfrm>
              <a:off x="6659825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23"/>
            <p:cNvSpPr/>
            <p:nvPr/>
          </p:nvSpPr>
          <p:spPr>
            <a:xfrm>
              <a:off x="7663062" y="4286709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8" name="Google Shape;328;p23"/>
          <p:cNvGrpSpPr/>
          <p:nvPr/>
        </p:nvGrpSpPr>
        <p:grpSpPr>
          <a:xfrm>
            <a:off x="0" y="3936890"/>
            <a:ext cx="4572000" cy="1041598"/>
            <a:chOff x="4572000" y="3504302"/>
            <a:chExt cx="4572000" cy="1041598"/>
          </a:xfrm>
        </p:grpSpPr>
        <p:sp>
          <p:nvSpPr>
            <p:cNvPr id="329" name="Google Shape;329;p23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We can play. </a:t>
              </a:r>
              <a:endParaRPr/>
            </a:p>
          </p:txBody>
        </p:sp>
        <p:sp>
          <p:nvSpPr>
            <p:cNvPr id="330" name="Google Shape;330;p23"/>
            <p:cNvSpPr/>
            <p:nvPr/>
          </p:nvSpPr>
          <p:spPr>
            <a:xfrm>
              <a:off x="5751692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23"/>
            <p:cNvSpPr/>
            <p:nvPr/>
          </p:nvSpPr>
          <p:spPr>
            <a:xfrm>
              <a:off x="6659825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23"/>
            <p:cNvSpPr/>
            <p:nvPr/>
          </p:nvSpPr>
          <p:spPr>
            <a:xfrm>
              <a:off x="7414726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33" name="Google Shape;3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450" y="981075"/>
            <a:ext cx="3996850" cy="281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5810" y="836663"/>
            <a:ext cx="2984380" cy="310155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3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23"/>
          <p:cNvSpPr/>
          <p:nvPr/>
        </p:nvSpPr>
        <p:spPr>
          <a:xfrm>
            <a:off x="-571625" y="2836425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23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3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23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23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oogle Shape;345;p24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346" name="Google Shape;346;p24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 cap="flat" cmpd="sng" w="228600">
              <a:solidFill>
                <a:srgbClr val="4C11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24"/>
            <p:cNvSpPr txBox="1"/>
            <p:nvPr/>
          </p:nvSpPr>
          <p:spPr>
            <a:xfrm>
              <a:off x="221485" y="187268"/>
              <a:ext cx="1705500" cy="4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rPr>
                <a:t>❄️WinterStorm❄️</a:t>
              </a:r>
              <a:endParaRPr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48" name="Google Shape;348;p24"/>
          <p:cNvCxnSpPr>
            <a:stCxn id="346" idx="0"/>
            <a:endCxn id="346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349" name="Google Shape;349;p24"/>
          <p:cNvGrpSpPr/>
          <p:nvPr/>
        </p:nvGrpSpPr>
        <p:grpSpPr>
          <a:xfrm>
            <a:off x="4572000" y="3936890"/>
            <a:ext cx="4572000" cy="1041606"/>
            <a:chOff x="4572000" y="3504302"/>
            <a:chExt cx="4572000" cy="1041606"/>
          </a:xfrm>
        </p:grpSpPr>
        <p:sp>
          <p:nvSpPr>
            <p:cNvPr id="350" name="Google Shape;350;p24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We can write. </a:t>
              </a:r>
              <a:endParaRPr/>
            </a:p>
          </p:txBody>
        </p:sp>
        <p:sp>
          <p:nvSpPr>
            <p:cNvPr id="351" name="Google Shape;351;p24"/>
            <p:cNvSpPr/>
            <p:nvPr/>
          </p:nvSpPr>
          <p:spPr>
            <a:xfrm>
              <a:off x="5751692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24"/>
            <p:cNvSpPr/>
            <p:nvPr/>
          </p:nvSpPr>
          <p:spPr>
            <a:xfrm>
              <a:off x="6659825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24"/>
            <p:cNvSpPr/>
            <p:nvPr/>
          </p:nvSpPr>
          <p:spPr>
            <a:xfrm>
              <a:off x="7663062" y="4286709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4" name="Google Shape;354;p24"/>
          <p:cNvGrpSpPr/>
          <p:nvPr/>
        </p:nvGrpSpPr>
        <p:grpSpPr>
          <a:xfrm>
            <a:off x="0" y="3936890"/>
            <a:ext cx="4572000" cy="1041598"/>
            <a:chOff x="4572000" y="3504302"/>
            <a:chExt cx="4572000" cy="1041598"/>
          </a:xfrm>
        </p:grpSpPr>
        <p:sp>
          <p:nvSpPr>
            <p:cNvPr id="355" name="Google Shape;355;p24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We can read. </a:t>
              </a:r>
              <a:endParaRPr/>
            </a:p>
          </p:txBody>
        </p:sp>
        <p:sp>
          <p:nvSpPr>
            <p:cNvPr id="356" name="Google Shape;356;p24"/>
            <p:cNvSpPr/>
            <p:nvPr/>
          </p:nvSpPr>
          <p:spPr>
            <a:xfrm>
              <a:off x="5751692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24"/>
            <p:cNvSpPr/>
            <p:nvPr/>
          </p:nvSpPr>
          <p:spPr>
            <a:xfrm>
              <a:off x="6659825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24"/>
            <p:cNvSpPr/>
            <p:nvPr/>
          </p:nvSpPr>
          <p:spPr>
            <a:xfrm>
              <a:off x="7414726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59" name="Google Shape;35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698" y="1181100"/>
            <a:ext cx="4027875" cy="27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69924" y="494752"/>
            <a:ext cx="2562488" cy="3442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24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4"/>
          <p:cNvSpPr/>
          <p:nvPr/>
        </p:nvSpPr>
        <p:spPr>
          <a:xfrm>
            <a:off x="-571625" y="2836425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24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4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4"/>
          <p:cNvSpPr/>
          <p:nvPr/>
        </p:nvSpPr>
        <p:spPr>
          <a:xfrm>
            <a:off x="-94055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4"/>
          <p:cNvSpPr/>
          <p:nvPr/>
        </p:nvSpPr>
        <p:spPr>
          <a:xfrm>
            <a:off x="-112600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oogle Shape;371;p25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372" name="Google Shape;372;p25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 cap="flat" cmpd="sng" w="228600">
              <a:solidFill>
                <a:srgbClr val="4C11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25"/>
            <p:cNvSpPr txBox="1"/>
            <p:nvPr/>
          </p:nvSpPr>
          <p:spPr>
            <a:xfrm>
              <a:off x="221485" y="187268"/>
              <a:ext cx="1705500" cy="4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rPr>
                <a:t>❄️WinterStorm❄️</a:t>
              </a:r>
              <a:endParaRPr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74" name="Google Shape;374;p25"/>
          <p:cNvCxnSpPr>
            <a:stCxn id="372" idx="0"/>
            <a:endCxn id="372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375" name="Google Shape;375;p25"/>
          <p:cNvGrpSpPr/>
          <p:nvPr/>
        </p:nvGrpSpPr>
        <p:grpSpPr>
          <a:xfrm>
            <a:off x="4572012" y="3936890"/>
            <a:ext cx="4572000" cy="1041606"/>
            <a:chOff x="4572000" y="3504302"/>
            <a:chExt cx="4572000" cy="1041606"/>
          </a:xfrm>
        </p:grpSpPr>
        <p:sp>
          <p:nvSpPr>
            <p:cNvPr id="376" name="Google Shape;376;p25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We can eat </a:t>
              </a: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pizza</a:t>
              </a: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. </a:t>
              </a:r>
              <a:endParaRPr/>
            </a:p>
          </p:txBody>
        </p:sp>
        <p:sp>
          <p:nvSpPr>
            <p:cNvPr id="377" name="Google Shape;377;p25"/>
            <p:cNvSpPr/>
            <p:nvPr/>
          </p:nvSpPr>
          <p:spPr>
            <a:xfrm>
              <a:off x="5051338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25"/>
            <p:cNvSpPr/>
            <p:nvPr/>
          </p:nvSpPr>
          <p:spPr>
            <a:xfrm>
              <a:off x="6057573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25"/>
            <p:cNvSpPr/>
            <p:nvPr/>
          </p:nvSpPr>
          <p:spPr>
            <a:xfrm>
              <a:off x="6993860" y="4286709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0" name="Google Shape;380;p25"/>
          <p:cNvGrpSpPr/>
          <p:nvPr/>
        </p:nvGrpSpPr>
        <p:grpSpPr>
          <a:xfrm>
            <a:off x="0" y="3936890"/>
            <a:ext cx="4572000" cy="1041598"/>
            <a:chOff x="4572000" y="3504302"/>
            <a:chExt cx="4572000" cy="1041598"/>
          </a:xfrm>
        </p:grpSpPr>
        <p:sp>
          <p:nvSpPr>
            <p:cNvPr id="381" name="Google Shape;381;p25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We can skate. </a:t>
              </a:r>
              <a:endParaRPr/>
            </a:p>
          </p:txBody>
        </p:sp>
        <p:sp>
          <p:nvSpPr>
            <p:cNvPr id="382" name="Google Shape;382;p25"/>
            <p:cNvSpPr/>
            <p:nvPr/>
          </p:nvSpPr>
          <p:spPr>
            <a:xfrm>
              <a:off x="5751692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25"/>
            <p:cNvSpPr/>
            <p:nvPr/>
          </p:nvSpPr>
          <p:spPr>
            <a:xfrm>
              <a:off x="6659825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25"/>
            <p:cNvSpPr/>
            <p:nvPr/>
          </p:nvSpPr>
          <p:spPr>
            <a:xfrm>
              <a:off x="7414726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5" name="Google Shape;385;p25"/>
          <p:cNvSpPr/>
          <p:nvPr/>
        </p:nvSpPr>
        <p:spPr>
          <a:xfrm>
            <a:off x="8156262" y="4719308"/>
            <a:ext cx="281700" cy="259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6" name="Google Shape;38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775" y="428625"/>
            <a:ext cx="2838450" cy="350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888" y="612675"/>
            <a:ext cx="3324225" cy="3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5">
            <a:hlinkClick action="ppaction://hlinksldjump"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154775" y="179299"/>
            <a:ext cx="863775" cy="768725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25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5"/>
          <p:cNvSpPr/>
          <p:nvPr/>
        </p:nvSpPr>
        <p:spPr>
          <a:xfrm>
            <a:off x="-571625" y="2836425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25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25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25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25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228600">
            <a:solidFill>
              <a:srgbClr val="4C11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26"/>
          <p:cNvSpPr txBox="1"/>
          <p:nvPr/>
        </p:nvSpPr>
        <p:spPr>
          <a:xfrm>
            <a:off x="221485" y="187268"/>
            <a:ext cx="1705500" cy="42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❄️WinterStorm❄️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1" name="Google Shape;401;p26"/>
          <p:cNvCxnSpPr>
            <a:stCxn id="399" idx="0"/>
            <a:endCxn id="399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02" name="Google Shape;402;p26"/>
          <p:cNvSpPr txBox="1"/>
          <p:nvPr/>
        </p:nvSpPr>
        <p:spPr>
          <a:xfrm>
            <a:off x="0" y="540492"/>
            <a:ext cx="4572000" cy="15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000">
                <a:latin typeface="Comic Sans MS"/>
                <a:ea typeface="Comic Sans MS"/>
                <a:cs typeface="Comic Sans MS"/>
                <a:sym typeface="Comic Sans MS"/>
              </a:rPr>
              <a:t>It Is</a:t>
            </a:r>
            <a:endParaRPr/>
          </a:p>
        </p:txBody>
      </p:sp>
      <p:sp>
        <p:nvSpPr>
          <p:cNvPr id="403" name="Google Shape;403;p26"/>
          <p:cNvSpPr/>
          <p:nvPr/>
        </p:nvSpPr>
        <p:spPr>
          <a:xfrm>
            <a:off x="220477" y="3692700"/>
            <a:ext cx="3975426" cy="1159218"/>
          </a:xfrm>
          <a:prstGeom prst="flowChartTerminator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0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by_______</a:t>
            </a:r>
            <a:endParaRPr/>
          </a:p>
        </p:txBody>
      </p:sp>
      <p:grpSp>
        <p:nvGrpSpPr>
          <p:cNvPr id="404" name="Google Shape;404;p26"/>
          <p:cNvGrpSpPr/>
          <p:nvPr/>
        </p:nvGrpSpPr>
        <p:grpSpPr>
          <a:xfrm>
            <a:off x="4634405" y="3936528"/>
            <a:ext cx="4572000" cy="1041598"/>
            <a:chOff x="4572000" y="3504302"/>
            <a:chExt cx="4572000" cy="1041598"/>
          </a:xfrm>
        </p:grpSpPr>
        <p:sp>
          <p:nvSpPr>
            <p:cNvPr id="405" name="Google Shape;405;p26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It is sunny</a:t>
              </a: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. </a:t>
              </a:r>
              <a:endParaRPr/>
            </a:p>
          </p:txBody>
        </p:sp>
        <p:sp>
          <p:nvSpPr>
            <p:cNvPr id="406" name="Google Shape;406;p26"/>
            <p:cNvSpPr/>
            <p:nvPr/>
          </p:nvSpPr>
          <p:spPr>
            <a:xfrm>
              <a:off x="5715892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6"/>
            <p:cNvSpPr/>
            <p:nvPr/>
          </p:nvSpPr>
          <p:spPr>
            <a:xfrm>
              <a:off x="6230078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26"/>
            <p:cNvSpPr/>
            <p:nvPr/>
          </p:nvSpPr>
          <p:spPr>
            <a:xfrm>
              <a:off x="7249001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09" name="Google Shape;40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9525" y="1213127"/>
            <a:ext cx="2938450" cy="226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2672" y="341390"/>
            <a:ext cx="2938450" cy="2806385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26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26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6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26"/>
          <p:cNvSpPr/>
          <p:nvPr/>
        </p:nvSpPr>
        <p:spPr>
          <a:xfrm>
            <a:off x="-94055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26"/>
          <p:cNvSpPr/>
          <p:nvPr/>
        </p:nvSpPr>
        <p:spPr>
          <a:xfrm>
            <a:off x="-112600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228600">
            <a:solidFill>
              <a:srgbClr val="4C11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27"/>
          <p:cNvSpPr txBox="1"/>
          <p:nvPr/>
        </p:nvSpPr>
        <p:spPr>
          <a:xfrm>
            <a:off x="221485" y="187268"/>
            <a:ext cx="1705500" cy="42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❄️WinterStorm❄️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22" name="Google Shape;422;p27"/>
          <p:cNvCxnSpPr>
            <a:stCxn id="420" idx="0"/>
            <a:endCxn id="420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423" name="Google Shape;423;p27"/>
          <p:cNvGrpSpPr/>
          <p:nvPr/>
        </p:nvGrpSpPr>
        <p:grpSpPr>
          <a:xfrm>
            <a:off x="4571998" y="3934104"/>
            <a:ext cx="4572000" cy="1041598"/>
            <a:chOff x="4572000" y="3504302"/>
            <a:chExt cx="4572000" cy="1041598"/>
          </a:xfrm>
        </p:grpSpPr>
        <p:sp>
          <p:nvSpPr>
            <p:cNvPr id="424" name="Google Shape;424;p27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It is rainy. </a:t>
              </a:r>
              <a:endParaRPr/>
            </a:p>
          </p:txBody>
        </p:sp>
        <p:sp>
          <p:nvSpPr>
            <p:cNvPr id="425" name="Google Shape;425;p27"/>
            <p:cNvSpPr/>
            <p:nvPr/>
          </p:nvSpPr>
          <p:spPr>
            <a:xfrm>
              <a:off x="5904917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27"/>
            <p:cNvSpPr/>
            <p:nvPr/>
          </p:nvSpPr>
          <p:spPr>
            <a:xfrm>
              <a:off x="6482445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27"/>
            <p:cNvSpPr/>
            <p:nvPr/>
          </p:nvSpPr>
          <p:spPr>
            <a:xfrm>
              <a:off x="7291767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8" name="Google Shape;428;p27"/>
          <p:cNvGrpSpPr/>
          <p:nvPr/>
        </p:nvGrpSpPr>
        <p:grpSpPr>
          <a:xfrm>
            <a:off x="221476" y="3934095"/>
            <a:ext cx="4572000" cy="1041598"/>
            <a:chOff x="4572000" y="3504302"/>
            <a:chExt cx="4572000" cy="1041598"/>
          </a:xfrm>
        </p:grpSpPr>
        <p:sp>
          <p:nvSpPr>
            <p:cNvPr id="429" name="Google Shape;429;p27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It is stormy. </a:t>
              </a:r>
              <a:endParaRPr/>
            </a:p>
          </p:txBody>
        </p:sp>
        <p:sp>
          <p:nvSpPr>
            <p:cNvPr id="430" name="Google Shape;430;p27"/>
            <p:cNvSpPr/>
            <p:nvPr/>
          </p:nvSpPr>
          <p:spPr>
            <a:xfrm>
              <a:off x="5561575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27"/>
            <p:cNvSpPr/>
            <p:nvPr/>
          </p:nvSpPr>
          <p:spPr>
            <a:xfrm>
              <a:off x="6152141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27"/>
            <p:cNvSpPr/>
            <p:nvPr/>
          </p:nvSpPr>
          <p:spPr>
            <a:xfrm>
              <a:off x="7320052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33" name="Google Shape;43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952" y="1080675"/>
            <a:ext cx="3024975" cy="302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4083" y="612674"/>
            <a:ext cx="3048794" cy="3024975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27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27"/>
          <p:cNvSpPr/>
          <p:nvPr/>
        </p:nvSpPr>
        <p:spPr>
          <a:xfrm>
            <a:off x="-571625" y="2836425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27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27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27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27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228600">
            <a:solidFill>
              <a:srgbClr val="4C11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28"/>
          <p:cNvSpPr txBox="1"/>
          <p:nvPr/>
        </p:nvSpPr>
        <p:spPr>
          <a:xfrm>
            <a:off x="221485" y="187268"/>
            <a:ext cx="1705500" cy="42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❄️WinterStorm❄️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7" name="Google Shape;447;p28"/>
          <p:cNvCxnSpPr>
            <a:stCxn id="445" idx="0"/>
            <a:endCxn id="445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448" name="Google Shape;448;p28"/>
          <p:cNvGrpSpPr/>
          <p:nvPr/>
        </p:nvGrpSpPr>
        <p:grpSpPr>
          <a:xfrm>
            <a:off x="4572004" y="3929918"/>
            <a:ext cx="4572000" cy="1049973"/>
            <a:chOff x="4572000" y="3504302"/>
            <a:chExt cx="4572000" cy="1049973"/>
          </a:xfrm>
        </p:grpSpPr>
        <p:sp>
          <p:nvSpPr>
            <p:cNvPr id="449" name="Google Shape;449;p28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It is snowy. </a:t>
              </a:r>
              <a:endParaRPr/>
            </a:p>
          </p:txBody>
        </p:sp>
        <p:sp>
          <p:nvSpPr>
            <p:cNvPr id="450" name="Google Shape;450;p28"/>
            <p:cNvSpPr/>
            <p:nvPr/>
          </p:nvSpPr>
          <p:spPr>
            <a:xfrm>
              <a:off x="5637960" y="4295075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8"/>
            <p:cNvSpPr/>
            <p:nvPr/>
          </p:nvSpPr>
          <p:spPr>
            <a:xfrm>
              <a:off x="6295822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28"/>
            <p:cNvSpPr/>
            <p:nvPr/>
          </p:nvSpPr>
          <p:spPr>
            <a:xfrm>
              <a:off x="7291767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3" name="Google Shape;453;p28"/>
          <p:cNvGrpSpPr/>
          <p:nvPr/>
        </p:nvGrpSpPr>
        <p:grpSpPr>
          <a:xfrm>
            <a:off x="4" y="3934108"/>
            <a:ext cx="4572000" cy="1041598"/>
            <a:chOff x="4572000" y="3504302"/>
            <a:chExt cx="4572000" cy="1041598"/>
          </a:xfrm>
        </p:grpSpPr>
        <p:sp>
          <p:nvSpPr>
            <p:cNvPr id="454" name="Google Shape;454;p28"/>
            <p:cNvSpPr txBox="1"/>
            <p:nvPr/>
          </p:nvSpPr>
          <p:spPr>
            <a:xfrm>
              <a:off x="4572000" y="3504302"/>
              <a:ext cx="4572000" cy="78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4000">
                  <a:latin typeface="Comic Sans MS"/>
                  <a:ea typeface="Comic Sans MS"/>
                  <a:cs typeface="Comic Sans MS"/>
                  <a:sym typeface="Comic Sans MS"/>
                </a:rPr>
                <a:t>It is windy. </a:t>
              </a:r>
              <a:endParaRPr/>
            </a:p>
          </p:txBody>
        </p:sp>
        <p:sp>
          <p:nvSpPr>
            <p:cNvPr id="455" name="Google Shape;455;p28"/>
            <p:cNvSpPr/>
            <p:nvPr/>
          </p:nvSpPr>
          <p:spPr>
            <a:xfrm>
              <a:off x="5717567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28"/>
            <p:cNvSpPr/>
            <p:nvPr/>
          </p:nvSpPr>
          <p:spPr>
            <a:xfrm>
              <a:off x="6277495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8"/>
            <p:cNvSpPr/>
            <p:nvPr/>
          </p:nvSpPr>
          <p:spPr>
            <a:xfrm>
              <a:off x="7320052" y="4286700"/>
              <a:ext cx="281700" cy="259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58" name="Google Shape;45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13" y="1343207"/>
            <a:ext cx="3533775" cy="2486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1125" y="612664"/>
            <a:ext cx="3533750" cy="3388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28">
            <a:hlinkClick action="ppaction://hlinksldjump"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154775" y="179299"/>
            <a:ext cx="863775" cy="768725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28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28"/>
          <p:cNvSpPr/>
          <p:nvPr/>
        </p:nvSpPr>
        <p:spPr>
          <a:xfrm>
            <a:off x="-571625" y="2836425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28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28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28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28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" name="Google Shape;471;p29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472" name="Google Shape;472;p29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 cap="flat" cmpd="sng" w="228600">
              <a:solidFill>
                <a:srgbClr val="4C11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9"/>
            <p:cNvSpPr txBox="1"/>
            <p:nvPr/>
          </p:nvSpPr>
          <p:spPr>
            <a:xfrm>
              <a:off x="221485" y="187268"/>
              <a:ext cx="1705500" cy="4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rPr>
                <a:t>❄️WinterStorm❄️</a:t>
              </a:r>
              <a:endParaRPr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74" name="Google Shape;474;p29"/>
          <p:cNvCxnSpPr>
            <a:stCxn id="472" idx="0"/>
            <a:endCxn id="472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75" name="Google Shape;475;p29"/>
          <p:cNvSpPr txBox="1"/>
          <p:nvPr/>
        </p:nvSpPr>
        <p:spPr>
          <a:xfrm>
            <a:off x="0" y="540492"/>
            <a:ext cx="4572000" cy="15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000">
                <a:latin typeface="Comic Sans MS"/>
                <a:ea typeface="Comic Sans MS"/>
                <a:cs typeface="Comic Sans MS"/>
                <a:sym typeface="Comic Sans MS"/>
              </a:rPr>
              <a:t>At the Zoo</a:t>
            </a:r>
            <a:endParaRPr/>
          </a:p>
        </p:txBody>
      </p:sp>
      <p:sp>
        <p:nvSpPr>
          <p:cNvPr id="476" name="Google Shape;476;p29"/>
          <p:cNvSpPr/>
          <p:nvPr/>
        </p:nvSpPr>
        <p:spPr>
          <a:xfrm>
            <a:off x="220477" y="3692700"/>
            <a:ext cx="3975426" cy="1159218"/>
          </a:xfrm>
          <a:prstGeom prst="flowChartTerminator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0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by_______</a:t>
            </a:r>
            <a:endParaRPr/>
          </a:p>
        </p:txBody>
      </p:sp>
      <p:sp>
        <p:nvSpPr>
          <p:cNvPr id="477" name="Google Shape;477;p29"/>
          <p:cNvSpPr txBox="1"/>
          <p:nvPr/>
        </p:nvSpPr>
        <p:spPr>
          <a:xfrm>
            <a:off x="4572000" y="3936890"/>
            <a:ext cx="45720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200">
                <a:latin typeface="Comic Sans MS"/>
                <a:ea typeface="Comic Sans MS"/>
                <a:cs typeface="Comic Sans MS"/>
                <a:sym typeface="Comic Sans MS"/>
              </a:rPr>
              <a:t>I see a lion at the zoo.</a:t>
            </a:r>
            <a:endParaRPr sz="600"/>
          </a:p>
        </p:txBody>
      </p:sp>
      <p:pic>
        <p:nvPicPr>
          <p:cNvPr id="478" name="Google Shape;47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913" y="1267925"/>
            <a:ext cx="3614175" cy="232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09575" y="950550"/>
            <a:ext cx="2679950" cy="2794725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29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29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29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29"/>
          <p:cNvSpPr/>
          <p:nvPr/>
        </p:nvSpPr>
        <p:spPr>
          <a:xfrm>
            <a:off x="-90465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29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29"/>
          <p:cNvSpPr/>
          <p:nvPr/>
        </p:nvSpPr>
        <p:spPr>
          <a:xfrm>
            <a:off x="-922600" y="1597913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29"/>
          <p:cNvSpPr/>
          <p:nvPr/>
        </p:nvSpPr>
        <p:spPr>
          <a:xfrm>
            <a:off x="-1108050" y="873238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oogle Shape;491;p30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492" name="Google Shape;492;p30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 cap="flat" cmpd="sng" w="228600">
              <a:solidFill>
                <a:srgbClr val="4C11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30"/>
            <p:cNvSpPr txBox="1"/>
            <p:nvPr/>
          </p:nvSpPr>
          <p:spPr>
            <a:xfrm>
              <a:off x="221485" y="187268"/>
              <a:ext cx="1705500" cy="4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rPr>
                <a:t>❄️WinterStorm❄️</a:t>
              </a:r>
              <a:endParaRPr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94" name="Google Shape;494;p30"/>
          <p:cNvCxnSpPr>
            <a:stCxn id="492" idx="0"/>
            <a:endCxn id="492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95" name="Google Shape;495;p30"/>
          <p:cNvSpPr txBox="1"/>
          <p:nvPr/>
        </p:nvSpPr>
        <p:spPr>
          <a:xfrm>
            <a:off x="4572000" y="4119240"/>
            <a:ext cx="45720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latin typeface="Comic Sans MS"/>
                <a:ea typeface="Comic Sans MS"/>
                <a:cs typeface="Comic Sans MS"/>
                <a:sym typeface="Comic Sans MS"/>
              </a:rPr>
              <a:t>I see a zebra at the zoo.</a:t>
            </a:r>
            <a:endParaRPr sz="300"/>
          </a:p>
        </p:txBody>
      </p:sp>
      <p:sp>
        <p:nvSpPr>
          <p:cNvPr id="496" name="Google Shape;496;p30"/>
          <p:cNvSpPr txBox="1"/>
          <p:nvPr/>
        </p:nvSpPr>
        <p:spPr>
          <a:xfrm>
            <a:off x="80250" y="4119240"/>
            <a:ext cx="45720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I see a snake at the zoo.</a:t>
            </a:r>
            <a:endParaRPr sz="400"/>
          </a:p>
        </p:txBody>
      </p:sp>
      <p:pic>
        <p:nvPicPr>
          <p:cNvPr id="497" name="Google Shape;49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4250" y="1109300"/>
            <a:ext cx="2903850" cy="27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5906" y="920300"/>
            <a:ext cx="3243850" cy="29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30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30"/>
          <p:cNvSpPr/>
          <p:nvPr/>
        </p:nvSpPr>
        <p:spPr>
          <a:xfrm>
            <a:off x="-571625" y="2836425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0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0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30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30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30"/>
          <p:cNvSpPr/>
          <p:nvPr/>
        </p:nvSpPr>
        <p:spPr>
          <a:xfrm>
            <a:off x="-94055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30"/>
          <p:cNvSpPr/>
          <p:nvPr/>
        </p:nvSpPr>
        <p:spPr>
          <a:xfrm>
            <a:off x="-112600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1" name="Google Shape;511;p31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512" name="Google Shape;512;p31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 cap="flat" cmpd="sng" w="228600">
              <a:solidFill>
                <a:srgbClr val="4C11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31"/>
            <p:cNvSpPr txBox="1"/>
            <p:nvPr/>
          </p:nvSpPr>
          <p:spPr>
            <a:xfrm>
              <a:off x="221485" y="187268"/>
              <a:ext cx="1705500" cy="4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rPr>
                <a:t>❄️WinterStorm❄️</a:t>
              </a:r>
              <a:endParaRPr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14" name="Google Shape;514;p31"/>
          <p:cNvCxnSpPr>
            <a:stCxn id="512" idx="0"/>
            <a:endCxn id="512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15" name="Google Shape;515;p31"/>
          <p:cNvSpPr txBox="1"/>
          <p:nvPr/>
        </p:nvSpPr>
        <p:spPr>
          <a:xfrm>
            <a:off x="4572000" y="4119240"/>
            <a:ext cx="45720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latin typeface="Comic Sans MS"/>
                <a:ea typeface="Comic Sans MS"/>
                <a:cs typeface="Comic Sans MS"/>
                <a:sym typeface="Comic Sans MS"/>
              </a:rPr>
              <a:t>I see a bear at the zoo.</a:t>
            </a:r>
            <a:endParaRPr sz="300"/>
          </a:p>
        </p:txBody>
      </p:sp>
      <p:sp>
        <p:nvSpPr>
          <p:cNvPr id="516" name="Google Shape;516;p31"/>
          <p:cNvSpPr txBox="1"/>
          <p:nvPr/>
        </p:nvSpPr>
        <p:spPr>
          <a:xfrm>
            <a:off x="50300" y="4119240"/>
            <a:ext cx="45720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800">
                <a:latin typeface="Comic Sans MS"/>
                <a:ea typeface="Comic Sans MS"/>
                <a:cs typeface="Comic Sans MS"/>
                <a:sym typeface="Comic Sans MS"/>
              </a:rPr>
              <a:t>I see a monkey at the zoo.</a:t>
            </a:r>
            <a:endParaRPr sz="200"/>
          </a:p>
        </p:txBody>
      </p:sp>
      <p:pic>
        <p:nvPicPr>
          <p:cNvPr id="517" name="Google Shape;51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280" y="943350"/>
            <a:ext cx="3186550" cy="29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6738" y="1320850"/>
            <a:ext cx="3502525" cy="2501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31">
            <a:hlinkClick action="ppaction://hlinksldjump"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154775" y="179299"/>
            <a:ext cx="863775" cy="768725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31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31"/>
          <p:cNvSpPr/>
          <p:nvPr/>
        </p:nvSpPr>
        <p:spPr>
          <a:xfrm>
            <a:off x="-571625" y="2836425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31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31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1"/>
          <p:cNvSpPr/>
          <p:nvPr/>
        </p:nvSpPr>
        <p:spPr>
          <a:xfrm>
            <a:off x="-94055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1"/>
          <p:cNvSpPr/>
          <p:nvPr/>
        </p:nvSpPr>
        <p:spPr>
          <a:xfrm>
            <a:off x="-112600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31"/>
          <p:cNvSpPr/>
          <p:nvPr/>
        </p:nvSpPr>
        <p:spPr>
          <a:xfrm>
            <a:off x="-94055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31"/>
          <p:cNvSpPr/>
          <p:nvPr/>
        </p:nvSpPr>
        <p:spPr>
          <a:xfrm>
            <a:off x="-112600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" name="Google Shape;532;p3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533" name="Google Shape;533;p32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 cap="flat" cmpd="sng" w="228600">
              <a:solidFill>
                <a:srgbClr val="4C11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32"/>
            <p:cNvSpPr txBox="1"/>
            <p:nvPr/>
          </p:nvSpPr>
          <p:spPr>
            <a:xfrm>
              <a:off x="221485" y="187268"/>
              <a:ext cx="1705500" cy="4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rPr>
                <a:t>❄️WinterStorm❄️</a:t>
              </a:r>
              <a:endParaRPr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35" name="Google Shape;535;p32"/>
          <p:cNvCxnSpPr>
            <a:stCxn id="533" idx="0"/>
            <a:endCxn id="533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36" name="Google Shape;536;p32"/>
          <p:cNvSpPr txBox="1"/>
          <p:nvPr/>
        </p:nvSpPr>
        <p:spPr>
          <a:xfrm>
            <a:off x="0" y="540492"/>
            <a:ext cx="4572000" cy="15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000">
                <a:latin typeface="Comic Sans MS"/>
                <a:ea typeface="Comic Sans MS"/>
                <a:cs typeface="Comic Sans MS"/>
                <a:sym typeface="Comic Sans MS"/>
              </a:rPr>
              <a:t>We Can Go</a:t>
            </a:r>
            <a:endParaRPr/>
          </a:p>
        </p:txBody>
      </p:sp>
      <p:sp>
        <p:nvSpPr>
          <p:cNvPr id="537" name="Google Shape;537;p32"/>
          <p:cNvSpPr/>
          <p:nvPr/>
        </p:nvSpPr>
        <p:spPr>
          <a:xfrm>
            <a:off x="220477" y="3692700"/>
            <a:ext cx="3975426" cy="1159218"/>
          </a:xfrm>
          <a:prstGeom prst="flowChartTerminator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0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by_______</a:t>
            </a:r>
            <a:endParaRPr/>
          </a:p>
        </p:txBody>
      </p:sp>
      <p:sp>
        <p:nvSpPr>
          <p:cNvPr id="538" name="Google Shape;538;p32"/>
          <p:cNvSpPr txBox="1"/>
          <p:nvPr/>
        </p:nvSpPr>
        <p:spPr>
          <a:xfrm>
            <a:off x="4572000" y="3936890"/>
            <a:ext cx="45720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200">
                <a:latin typeface="Comic Sans MS"/>
                <a:ea typeface="Comic Sans MS"/>
                <a:cs typeface="Comic Sans MS"/>
                <a:sym typeface="Comic Sans MS"/>
              </a:rPr>
              <a:t>We can go to the zoo.</a:t>
            </a:r>
            <a:endParaRPr sz="600"/>
          </a:p>
        </p:txBody>
      </p:sp>
      <p:pic>
        <p:nvPicPr>
          <p:cNvPr id="539" name="Google Shape;53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575" y="1498100"/>
            <a:ext cx="3856326" cy="200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9838" y="868150"/>
            <a:ext cx="3856325" cy="2479066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32"/>
          <p:cNvSpPr/>
          <p:nvPr/>
        </p:nvSpPr>
        <p:spPr>
          <a:xfrm>
            <a:off x="-571625" y="2836425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32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32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32"/>
          <p:cNvSpPr/>
          <p:nvPr/>
        </p:nvSpPr>
        <p:spPr>
          <a:xfrm>
            <a:off x="-940550" y="15928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32"/>
          <p:cNvSpPr/>
          <p:nvPr/>
        </p:nvSpPr>
        <p:spPr>
          <a:xfrm>
            <a:off x="-1126000" y="8681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32"/>
          <p:cNvSpPr/>
          <p:nvPr/>
        </p:nvSpPr>
        <p:spPr>
          <a:xfrm>
            <a:off x="-94055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32"/>
          <p:cNvSpPr/>
          <p:nvPr/>
        </p:nvSpPr>
        <p:spPr>
          <a:xfrm>
            <a:off x="-112600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" name="Google Shape;552;p33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553" name="Google Shape;553;p33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 cap="flat" cmpd="sng" w="228600">
              <a:solidFill>
                <a:srgbClr val="4C11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33"/>
            <p:cNvSpPr txBox="1"/>
            <p:nvPr/>
          </p:nvSpPr>
          <p:spPr>
            <a:xfrm>
              <a:off x="221485" y="187268"/>
              <a:ext cx="1705500" cy="4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rPr>
                <a:t>❄️WinterStorm❄️</a:t>
              </a:r>
              <a:endParaRPr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55" name="Google Shape;555;p33"/>
          <p:cNvCxnSpPr>
            <a:stCxn id="553" idx="0"/>
            <a:endCxn id="553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56" name="Google Shape;556;p33"/>
          <p:cNvSpPr txBox="1"/>
          <p:nvPr/>
        </p:nvSpPr>
        <p:spPr>
          <a:xfrm>
            <a:off x="57725" y="4275990"/>
            <a:ext cx="45720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800">
                <a:latin typeface="Comic Sans MS"/>
                <a:ea typeface="Comic Sans MS"/>
                <a:cs typeface="Comic Sans MS"/>
                <a:sym typeface="Comic Sans MS"/>
              </a:rPr>
              <a:t>We can go to the beach.</a:t>
            </a:r>
            <a:endParaRPr sz="200"/>
          </a:p>
        </p:txBody>
      </p:sp>
      <p:sp>
        <p:nvSpPr>
          <p:cNvPr id="557" name="Google Shape;557;p33"/>
          <p:cNvSpPr txBox="1"/>
          <p:nvPr/>
        </p:nvSpPr>
        <p:spPr>
          <a:xfrm>
            <a:off x="4572000" y="4275990"/>
            <a:ext cx="45720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800">
                <a:latin typeface="Comic Sans MS"/>
                <a:ea typeface="Comic Sans MS"/>
                <a:cs typeface="Comic Sans MS"/>
                <a:sym typeface="Comic Sans MS"/>
              </a:rPr>
              <a:t>We can go to the park.</a:t>
            </a:r>
            <a:endParaRPr sz="200"/>
          </a:p>
        </p:txBody>
      </p:sp>
      <p:pic>
        <p:nvPicPr>
          <p:cNvPr id="558" name="Google Shape;558;p33"/>
          <p:cNvPicPr preferRelativeResize="0"/>
          <p:nvPr/>
        </p:nvPicPr>
        <p:blipFill rotWithShape="1">
          <a:blip r:embed="rId3">
            <a:alphaModFix/>
          </a:blip>
          <a:srcRect b="6454" l="0" r="0" t="0"/>
          <a:stretch/>
        </p:blipFill>
        <p:spPr>
          <a:xfrm>
            <a:off x="324200" y="1242175"/>
            <a:ext cx="3870400" cy="256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1582" y="753732"/>
            <a:ext cx="3261225" cy="3261200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33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33"/>
          <p:cNvSpPr/>
          <p:nvPr/>
        </p:nvSpPr>
        <p:spPr>
          <a:xfrm>
            <a:off x="-571625" y="2836425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33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33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33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33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33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33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2" name="Google Shape;572;p34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573" name="Google Shape;573;p34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 cap="flat" cmpd="sng" w="228600">
              <a:solidFill>
                <a:srgbClr val="4C11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34"/>
            <p:cNvSpPr txBox="1"/>
            <p:nvPr/>
          </p:nvSpPr>
          <p:spPr>
            <a:xfrm>
              <a:off x="221485" y="187268"/>
              <a:ext cx="1705500" cy="4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rPr>
                <a:t>❄️WinterStorm❄️</a:t>
              </a:r>
              <a:endParaRPr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75" name="Google Shape;575;p34"/>
          <p:cNvCxnSpPr>
            <a:stCxn id="573" idx="0"/>
            <a:endCxn id="573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76" name="Google Shape;576;p34"/>
          <p:cNvSpPr txBox="1"/>
          <p:nvPr/>
        </p:nvSpPr>
        <p:spPr>
          <a:xfrm>
            <a:off x="57725" y="4275990"/>
            <a:ext cx="45720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800">
                <a:latin typeface="Comic Sans MS"/>
                <a:ea typeface="Comic Sans MS"/>
                <a:cs typeface="Comic Sans MS"/>
                <a:sym typeface="Comic Sans MS"/>
              </a:rPr>
              <a:t>We can go to the library.</a:t>
            </a:r>
            <a:endParaRPr sz="200"/>
          </a:p>
        </p:txBody>
      </p:sp>
      <p:sp>
        <p:nvSpPr>
          <p:cNvPr id="577" name="Google Shape;577;p34"/>
          <p:cNvSpPr txBox="1"/>
          <p:nvPr/>
        </p:nvSpPr>
        <p:spPr>
          <a:xfrm>
            <a:off x="4572000" y="4275990"/>
            <a:ext cx="45720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800">
                <a:latin typeface="Comic Sans MS"/>
                <a:ea typeface="Comic Sans MS"/>
                <a:cs typeface="Comic Sans MS"/>
                <a:sym typeface="Comic Sans MS"/>
              </a:rPr>
              <a:t>We can go to the store.</a:t>
            </a:r>
            <a:endParaRPr sz="200"/>
          </a:p>
        </p:txBody>
      </p:sp>
      <p:pic>
        <p:nvPicPr>
          <p:cNvPr id="578" name="Google Shape;57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075" y="1268399"/>
            <a:ext cx="3967300" cy="262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34"/>
          <p:cNvPicPr preferRelativeResize="0"/>
          <p:nvPr/>
        </p:nvPicPr>
        <p:blipFill rotWithShape="1">
          <a:blip r:embed="rId4">
            <a:alphaModFix/>
          </a:blip>
          <a:srcRect b="7646" l="-1300" r="1300" t="0"/>
          <a:stretch/>
        </p:blipFill>
        <p:spPr>
          <a:xfrm>
            <a:off x="4856575" y="1314825"/>
            <a:ext cx="3826500" cy="2533825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34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34"/>
          <p:cNvSpPr/>
          <p:nvPr/>
        </p:nvSpPr>
        <p:spPr>
          <a:xfrm>
            <a:off x="-571625" y="2836425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34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34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34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34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34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34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2" name="Google Shape;592;p35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593" name="Google Shape;593;p35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 cap="flat" cmpd="sng" w="228600">
              <a:solidFill>
                <a:srgbClr val="4C11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35"/>
            <p:cNvSpPr txBox="1"/>
            <p:nvPr/>
          </p:nvSpPr>
          <p:spPr>
            <a:xfrm>
              <a:off x="221485" y="187268"/>
              <a:ext cx="1705500" cy="4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rPr>
                <a:t>❄️WinterStorm❄️</a:t>
              </a:r>
              <a:endParaRPr>
                <a:solidFill>
                  <a:srgbClr val="000000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95" name="Google Shape;595;p35"/>
          <p:cNvCxnSpPr>
            <a:stCxn id="593" idx="0"/>
            <a:endCxn id="593" idx="2"/>
          </p:cNvCxnSpPr>
          <p:nvPr/>
        </p:nvCxnSpPr>
        <p:spPr>
          <a:xfrm>
            <a:off x="4572000" y="0"/>
            <a:ext cx="0" cy="5143500"/>
          </a:xfrm>
          <a:prstGeom prst="straightConnector1">
            <a:avLst/>
          </a:prstGeom>
          <a:noFill/>
          <a:ln cap="flat" cmpd="sng" w="95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96" name="Google Shape;596;p35"/>
          <p:cNvSpPr txBox="1"/>
          <p:nvPr/>
        </p:nvSpPr>
        <p:spPr>
          <a:xfrm>
            <a:off x="57725" y="4275990"/>
            <a:ext cx="45720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800">
                <a:latin typeface="Comic Sans MS"/>
                <a:ea typeface="Comic Sans MS"/>
                <a:cs typeface="Comic Sans MS"/>
                <a:sym typeface="Comic Sans MS"/>
              </a:rPr>
              <a:t>We can go to the farm.</a:t>
            </a:r>
            <a:endParaRPr sz="200"/>
          </a:p>
        </p:txBody>
      </p:sp>
      <p:sp>
        <p:nvSpPr>
          <p:cNvPr id="597" name="Google Shape;597;p35"/>
          <p:cNvSpPr txBox="1"/>
          <p:nvPr/>
        </p:nvSpPr>
        <p:spPr>
          <a:xfrm>
            <a:off x="4572000" y="4275990"/>
            <a:ext cx="45720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800">
                <a:latin typeface="Comic Sans MS"/>
                <a:ea typeface="Comic Sans MS"/>
                <a:cs typeface="Comic Sans MS"/>
                <a:sym typeface="Comic Sans MS"/>
              </a:rPr>
              <a:t>We can go to the lake.</a:t>
            </a:r>
            <a:endParaRPr sz="200"/>
          </a:p>
        </p:txBody>
      </p:sp>
      <p:pic>
        <p:nvPicPr>
          <p:cNvPr id="598" name="Google Shape;59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3300" y="1213775"/>
            <a:ext cx="3879025" cy="278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8975" y="1088625"/>
            <a:ext cx="4029525" cy="3091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35">
            <a:hlinkClick action="ppaction://hlinksldjump"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154775" y="179299"/>
            <a:ext cx="863775" cy="768725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35"/>
          <p:cNvSpPr/>
          <p:nvPr/>
        </p:nvSpPr>
        <p:spPr>
          <a:xfrm>
            <a:off x="-571625" y="3485550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35"/>
          <p:cNvSpPr/>
          <p:nvPr/>
        </p:nvSpPr>
        <p:spPr>
          <a:xfrm>
            <a:off x="-571625" y="2836425"/>
            <a:ext cx="339600" cy="509400"/>
          </a:xfrm>
          <a:prstGeom prst="ellipse">
            <a:avLst/>
          </a:prstGeom>
          <a:solidFill>
            <a:srgbClr val="EAD1DC">
              <a:alpha val="45250"/>
            </a:srgbClr>
          </a:solidFill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35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35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35"/>
          <p:cNvSpPr/>
          <p:nvPr/>
        </p:nvSpPr>
        <p:spPr>
          <a:xfrm>
            <a:off x="-94055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35"/>
          <p:cNvSpPr/>
          <p:nvPr/>
        </p:nvSpPr>
        <p:spPr>
          <a:xfrm>
            <a:off x="-112600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35"/>
          <p:cNvSpPr/>
          <p:nvPr/>
        </p:nvSpPr>
        <p:spPr>
          <a:xfrm>
            <a:off x="-922600" y="1597925"/>
            <a:ext cx="5619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35"/>
          <p:cNvSpPr/>
          <p:nvPr/>
        </p:nvSpPr>
        <p:spPr>
          <a:xfrm>
            <a:off x="-1108050" y="873250"/>
            <a:ext cx="968700" cy="409500"/>
          </a:xfrm>
          <a:prstGeom prst="roundRect">
            <a:avLst>
              <a:gd fmla="val 16667" name="adj"/>
            </a:avLst>
          </a:prstGeom>
          <a:solidFill>
            <a:srgbClr val="CFE2F3">
              <a:alpha val="53630"/>
            </a:srgbClr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