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2400bc6bc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2400bc6bc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2180"/>
              <a:t>The solution in the two arms of the U-Tube (on the next slide) are separated at the bottom of the tube by a selectively permeable membrane.  At the beginning of the experiment, the volumes in both arms area the same, and the level of the liquid is therefore the same height.  The membrane is permeable to water and to sodium chloride, but not to glucose.  The apparatus is allowed to stand for three days.</a:t>
            </a:r>
            <a:endParaRPr sz="218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0" y="66627"/>
            <a:ext cx="8749701" cy="49244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