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Indie Flow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wilbooks.com/free-resources/online-books/ads/2591.html" TargetMode="External"/><Relationship Id="rId20" Type="http://schemas.openxmlformats.org/officeDocument/2006/relationships/hyperlink" Target="https://www.wilbooks.com/free-resources/online-books/ads/2338.html" TargetMode="External"/><Relationship Id="rId42" Type="http://schemas.openxmlformats.org/officeDocument/2006/relationships/image" Target="../media/image17.png"/><Relationship Id="rId41" Type="http://schemas.openxmlformats.org/officeDocument/2006/relationships/image" Target="../media/image21.png"/><Relationship Id="rId22" Type="http://schemas.openxmlformats.org/officeDocument/2006/relationships/hyperlink" Target="https://www.wilbooks.com/free-resources/online-books/ads/2027.html" TargetMode="External"/><Relationship Id="rId21" Type="http://schemas.openxmlformats.org/officeDocument/2006/relationships/image" Target="../media/image12.png"/><Relationship Id="rId24" Type="http://schemas.openxmlformats.org/officeDocument/2006/relationships/hyperlink" Target="https://www.wilbooks.com/free-resources/online-books/ads/2144.html" TargetMode="External"/><Relationship Id="rId23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g"/><Relationship Id="rId4" Type="http://schemas.openxmlformats.org/officeDocument/2006/relationships/image" Target="../media/image1.jpg"/><Relationship Id="rId9" Type="http://schemas.openxmlformats.org/officeDocument/2006/relationships/image" Target="../media/image19.png"/><Relationship Id="rId26" Type="http://schemas.openxmlformats.org/officeDocument/2006/relationships/hyperlink" Target="https://www.wilbooks.com/free-resources/online-books/ads/2225.html" TargetMode="External"/><Relationship Id="rId25" Type="http://schemas.openxmlformats.org/officeDocument/2006/relationships/image" Target="../media/image13.png"/><Relationship Id="rId28" Type="http://schemas.openxmlformats.org/officeDocument/2006/relationships/hyperlink" Target="https://www.wilbooks.com/free-resources/online-books/ads/2486.html" TargetMode="External"/><Relationship Id="rId27" Type="http://schemas.openxmlformats.org/officeDocument/2006/relationships/image" Target="../media/image25.png"/><Relationship Id="rId5" Type="http://schemas.openxmlformats.org/officeDocument/2006/relationships/image" Target="../media/image23.jpg"/><Relationship Id="rId6" Type="http://schemas.openxmlformats.org/officeDocument/2006/relationships/image" Target="../media/image11.png"/><Relationship Id="rId29" Type="http://schemas.openxmlformats.org/officeDocument/2006/relationships/image" Target="../media/image22.png"/><Relationship Id="rId7" Type="http://schemas.openxmlformats.org/officeDocument/2006/relationships/image" Target="../media/image10.png"/><Relationship Id="rId8" Type="http://schemas.openxmlformats.org/officeDocument/2006/relationships/image" Target="../media/image6.png"/><Relationship Id="rId31" Type="http://schemas.openxmlformats.org/officeDocument/2006/relationships/image" Target="../media/image15.png"/><Relationship Id="rId30" Type="http://schemas.openxmlformats.org/officeDocument/2006/relationships/hyperlink" Target="https://www.wilbooks.com/free-resources/online-books/ads/2506.html" TargetMode="External"/><Relationship Id="rId11" Type="http://schemas.openxmlformats.org/officeDocument/2006/relationships/image" Target="../media/image4.png"/><Relationship Id="rId33" Type="http://schemas.openxmlformats.org/officeDocument/2006/relationships/image" Target="../media/image5.png"/><Relationship Id="rId10" Type="http://schemas.openxmlformats.org/officeDocument/2006/relationships/image" Target="../media/image18.png"/><Relationship Id="rId32" Type="http://schemas.openxmlformats.org/officeDocument/2006/relationships/hyperlink" Target="https://www.wilbooks.com/free-resources/online-books/ads/2037.html" TargetMode="External"/><Relationship Id="rId13" Type="http://schemas.openxmlformats.org/officeDocument/2006/relationships/image" Target="../media/image3.png"/><Relationship Id="rId35" Type="http://schemas.openxmlformats.org/officeDocument/2006/relationships/image" Target="../media/image14.png"/><Relationship Id="rId12" Type="http://schemas.openxmlformats.org/officeDocument/2006/relationships/hyperlink" Target="https://www.wilbooks.com/free-resources/online-books/ads/2007.html" TargetMode="External"/><Relationship Id="rId34" Type="http://schemas.openxmlformats.org/officeDocument/2006/relationships/hyperlink" Target="https://www.wilbooks.com/free-resources/online-books/ads/2085.html" TargetMode="External"/><Relationship Id="rId15" Type="http://schemas.openxmlformats.org/officeDocument/2006/relationships/image" Target="../media/image2.png"/><Relationship Id="rId37" Type="http://schemas.openxmlformats.org/officeDocument/2006/relationships/image" Target="../media/image24.png"/><Relationship Id="rId14" Type="http://schemas.openxmlformats.org/officeDocument/2006/relationships/hyperlink" Target="https://www.wilbooks.com/free-resources/online-books/ads/2155.html" TargetMode="External"/><Relationship Id="rId36" Type="http://schemas.openxmlformats.org/officeDocument/2006/relationships/hyperlink" Target="https://www.wilbooks.com/free-resources/online-books/ads/2582.html" TargetMode="External"/><Relationship Id="rId17" Type="http://schemas.openxmlformats.org/officeDocument/2006/relationships/image" Target="../media/image9.png"/><Relationship Id="rId39" Type="http://schemas.openxmlformats.org/officeDocument/2006/relationships/image" Target="../media/image20.png"/><Relationship Id="rId16" Type="http://schemas.openxmlformats.org/officeDocument/2006/relationships/hyperlink" Target="https://www.wilbooks.com/free-resources/online-books/ads/2209.html" TargetMode="External"/><Relationship Id="rId38" Type="http://schemas.openxmlformats.org/officeDocument/2006/relationships/hyperlink" Target="https://www.wilbooks.com/free-resources/online-books/ads/2671.html" TargetMode="External"/><Relationship Id="rId19" Type="http://schemas.openxmlformats.org/officeDocument/2006/relationships/image" Target="../media/image8.png"/><Relationship Id="rId18" Type="http://schemas.openxmlformats.org/officeDocument/2006/relationships/hyperlink" Target="https://www.wilbooks.com/free-resources/online-books/ads/2216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273772" y="0"/>
            <a:ext cx="9417772" cy="5326991"/>
            <a:chOff x="-273772" y="0"/>
            <a:chExt cx="9417772" cy="5326991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-273772" y="0"/>
              <a:ext cx="9417772" cy="5143500"/>
              <a:chOff x="-273772" y="0"/>
              <a:chExt cx="9417772" cy="5143500"/>
            </a:xfrm>
          </p:grpSpPr>
          <p:grpSp>
            <p:nvGrpSpPr>
              <p:cNvPr id="56" name="Google Shape;56;p13"/>
              <p:cNvGrpSpPr/>
              <p:nvPr/>
            </p:nvGrpSpPr>
            <p:grpSpPr>
              <a:xfrm>
                <a:off x="0" y="0"/>
                <a:ext cx="9144000" cy="5143500"/>
                <a:chOff x="0" y="0"/>
                <a:chExt cx="9144000" cy="5143500"/>
              </a:xfrm>
            </p:grpSpPr>
            <p:grpSp>
              <p:nvGrpSpPr>
                <p:cNvPr id="57" name="Google Shape;57;p13"/>
                <p:cNvGrpSpPr/>
                <p:nvPr/>
              </p:nvGrpSpPr>
              <p:grpSpPr>
                <a:xfrm>
                  <a:off x="0" y="0"/>
                  <a:ext cx="9144000" cy="5143500"/>
                  <a:chOff x="0" y="0"/>
                  <a:chExt cx="9144000" cy="5143500"/>
                </a:xfrm>
              </p:grpSpPr>
              <p:sp>
                <p:nvSpPr>
                  <p:cNvPr id="58" name="Google Shape;58;p13"/>
                  <p:cNvSpPr/>
                  <p:nvPr/>
                </p:nvSpPr>
                <p:spPr>
                  <a:xfrm>
                    <a:off x="0" y="0"/>
                    <a:ext cx="9144000" cy="3878400"/>
                  </a:xfrm>
                  <a:prstGeom prst="rect">
                    <a:avLst/>
                  </a:prstGeom>
                  <a:gradFill>
                    <a:gsLst>
                      <a:gs pos="0">
                        <a:srgbClr val="DB0000"/>
                      </a:gs>
                      <a:gs pos="100000">
                        <a:srgbClr val="540303"/>
                      </a:gs>
                    </a:gsLst>
                    <a:lin ang="5400012" scaled="0"/>
                  </a:gra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pic>
                <p:nvPicPr>
                  <p:cNvPr id="59" name="Google Shape;59;p13"/>
                  <p:cNvPicPr preferRelativeResize="0"/>
                  <p:nvPr/>
                </p:nvPicPr>
                <p:blipFill>
                  <a:blip r:embed="rId3">
                    <a:alphaModFix/>
                  </a:blip>
                  <a:stretch>
                    <a:fillRect/>
                  </a:stretch>
                </p:blipFill>
                <p:spPr>
                  <a:xfrm>
                    <a:off x="0" y="3878400"/>
                    <a:ext cx="9144000" cy="1265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60" name="Google Shape;60;p13"/>
                  <p:cNvSpPr txBox="1"/>
                  <p:nvPr/>
                </p:nvSpPr>
                <p:spPr>
                  <a:xfrm>
                    <a:off x="0" y="0"/>
                    <a:ext cx="3000000" cy="3000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100">
                        <a:solidFill>
                          <a:srgbClr val="000000"/>
                        </a:solidFill>
                        <a:latin typeface="Indie Flower"/>
                        <a:ea typeface="Indie Flower"/>
                        <a:cs typeface="Indie Flower"/>
                        <a:sym typeface="Indie Flower"/>
                      </a:rPr>
                      <a:t>❄️WinterStorm❄️</a:t>
                    </a:r>
                    <a:endParaRPr/>
                  </a:p>
                </p:txBody>
              </p:sp>
            </p:grpSp>
            <p:pic>
              <p:nvPicPr>
                <p:cNvPr id="61" name="Google Shape;61;p13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5811" l="0" r="0" t="0"/>
                <a:stretch/>
              </p:blipFill>
              <p:spPr>
                <a:xfrm>
                  <a:off x="3515550" y="966800"/>
                  <a:ext cx="5303400" cy="32099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" name="Google Shape;62;p13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8172" l="0" r="0" t="0"/>
                <a:stretch/>
              </p:blipFill>
              <p:spPr>
                <a:xfrm>
                  <a:off x="301322" y="483336"/>
                  <a:ext cx="2887300" cy="28412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3" name="Google Shape;63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-273772" y="385569"/>
                <a:ext cx="4018250" cy="30899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4" name="Google Shape;64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750898" y="3532992"/>
              <a:ext cx="1709927" cy="1437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977013" y="4192316"/>
              <a:ext cx="1391550" cy="1134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2194553" y="3236750"/>
              <a:ext cx="840100" cy="1079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2394100" y="3471375"/>
              <a:ext cx="441001" cy="4136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8" name="Google Shape;68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8028078" y="3581268"/>
            <a:ext cx="1115926" cy="127395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/>
          <p:nvPr/>
        </p:nvSpPr>
        <p:spPr>
          <a:xfrm>
            <a:off x="4389188" y="148660"/>
            <a:ext cx="4137600" cy="718800"/>
          </a:xfrm>
          <a:prstGeom prst="round2DiagRect">
            <a:avLst>
              <a:gd fmla="val 50000" name="adj1"/>
              <a:gd fmla="val 0" name="adj2"/>
            </a:avLst>
          </a:prstGeom>
          <a:solidFill>
            <a:srgbClr val="FFFFFF"/>
          </a:solidFill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Level </a:t>
            </a:r>
            <a:r>
              <a:rPr b="1" lang="en" sz="2500"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endParaRPr b="1" sz="25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Guided Reading Library </a:t>
            </a:r>
            <a:endParaRPr/>
          </a:p>
        </p:txBody>
      </p:sp>
      <p:pic>
        <p:nvPicPr>
          <p:cNvPr id="70" name="Google Shape;70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919425" y="3417050"/>
            <a:ext cx="840100" cy="7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889481" y="3533000"/>
            <a:ext cx="780143" cy="5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524450" y="3305523"/>
            <a:ext cx="895626" cy="73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695350" y="3318807"/>
            <a:ext cx="780126" cy="7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806274" y="3494204"/>
            <a:ext cx="840100" cy="543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891651" y="2571754"/>
            <a:ext cx="895625" cy="580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823838" y="2433176"/>
            <a:ext cx="896699" cy="71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573624" y="2571757"/>
            <a:ext cx="896699" cy="58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637600" y="2529025"/>
            <a:ext cx="895626" cy="66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757100" y="2571750"/>
            <a:ext cx="840100" cy="543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3821250" y="1200150"/>
            <a:ext cx="895625" cy="942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4823850" y="1178827"/>
            <a:ext cx="780125" cy="94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5710951" y="1562900"/>
            <a:ext cx="896714" cy="58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6714655" y="1477450"/>
            <a:ext cx="1028770" cy="66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7811375" y="1410162"/>
            <a:ext cx="780149" cy="7322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5" name="Google Shape;85;p13"/>
          <p:cNvPicPr preferRelativeResize="0"/>
          <p:nvPr/>
        </p:nvPicPr>
        <p:blipFill rotWithShape="1">
          <a:blip r:embed="rId42">
            <a:alphaModFix/>
          </a:blip>
          <a:srcRect b="0" l="23734" r="11699" t="0"/>
          <a:stretch/>
        </p:blipFill>
        <p:spPr>
          <a:xfrm>
            <a:off x="83425" y="393963"/>
            <a:ext cx="2447600" cy="453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