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png"/><Relationship Id="rId20" Type="http://schemas.openxmlformats.org/officeDocument/2006/relationships/image" Target="../media/image2.png"/><Relationship Id="rId42" Type="http://schemas.openxmlformats.org/officeDocument/2006/relationships/image" Target="../media/image21.png"/><Relationship Id="rId41" Type="http://schemas.openxmlformats.org/officeDocument/2006/relationships/hyperlink" Target="https://www.wilbooks.com/free-resources/online-books/ads/2409.html" TargetMode="External"/><Relationship Id="rId22" Type="http://schemas.openxmlformats.org/officeDocument/2006/relationships/image" Target="../media/image17.png"/><Relationship Id="rId44" Type="http://schemas.openxmlformats.org/officeDocument/2006/relationships/image" Target="../media/image25.png"/><Relationship Id="rId21" Type="http://schemas.openxmlformats.org/officeDocument/2006/relationships/hyperlink" Target="https://www.wilbooks.com/free-resources/online-books/ads/2130.html" TargetMode="External"/><Relationship Id="rId43" Type="http://schemas.openxmlformats.org/officeDocument/2006/relationships/hyperlink" Target="https://www.wilbooks.com/free-resources/online-books/ads/3383.html" TargetMode="External"/><Relationship Id="rId24" Type="http://schemas.openxmlformats.org/officeDocument/2006/relationships/hyperlink" Target="https://www.wilbooks.com/free-resources/online-books/ads/2160.html" TargetMode="External"/><Relationship Id="rId46" Type="http://schemas.openxmlformats.org/officeDocument/2006/relationships/image" Target="../media/image27.png"/><Relationship Id="rId23" Type="http://schemas.openxmlformats.org/officeDocument/2006/relationships/image" Target="../media/image19.png"/><Relationship Id="rId45" Type="http://schemas.openxmlformats.org/officeDocument/2006/relationships/hyperlink" Target="https://www.wilbooks.com/free-resources/online-books/ads/3604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9" Type="http://schemas.openxmlformats.org/officeDocument/2006/relationships/image" Target="../media/image23.png"/><Relationship Id="rId26" Type="http://schemas.openxmlformats.org/officeDocument/2006/relationships/hyperlink" Target="https://www.wilbooks.com/free-resources/online-books/ads/2167.html" TargetMode="External"/><Relationship Id="rId25" Type="http://schemas.openxmlformats.org/officeDocument/2006/relationships/image" Target="../media/image1.png"/><Relationship Id="rId47" Type="http://schemas.openxmlformats.org/officeDocument/2006/relationships/image" Target="../media/image28.png"/><Relationship Id="rId28" Type="http://schemas.openxmlformats.org/officeDocument/2006/relationships/hyperlink" Target="https://www.wilbooks.com/free-resources/online-books/ads/2172.html" TargetMode="External"/><Relationship Id="rId27" Type="http://schemas.openxmlformats.org/officeDocument/2006/relationships/image" Target="../media/image11.png"/><Relationship Id="rId5" Type="http://schemas.openxmlformats.org/officeDocument/2006/relationships/image" Target="../media/image24.jpg"/><Relationship Id="rId6" Type="http://schemas.openxmlformats.org/officeDocument/2006/relationships/image" Target="../media/image13.png"/><Relationship Id="rId29" Type="http://schemas.openxmlformats.org/officeDocument/2006/relationships/image" Target="../media/image6.png"/><Relationship Id="rId7" Type="http://schemas.openxmlformats.org/officeDocument/2006/relationships/image" Target="../media/image15.png"/><Relationship Id="rId8" Type="http://schemas.openxmlformats.org/officeDocument/2006/relationships/image" Target="../media/image4.png"/><Relationship Id="rId31" Type="http://schemas.openxmlformats.org/officeDocument/2006/relationships/image" Target="../media/image12.png"/><Relationship Id="rId30" Type="http://schemas.openxmlformats.org/officeDocument/2006/relationships/hyperlink" Target="https://www.wilbooks.com/free-resources/online-books/ads/2187.html" TargetMode="External"/><Relationship Id="rId11" Type="http://schemas.openxmlformats.org/officeDocument/2006/relationships/hyperlink" Target="https://www.wilbooks.com/free-resources/online-books/ads/2048.html" TargetMode="External"/><Relationship Id="rId33" Type="http://schemas.openxmlformats.org/officeDocument/2006/relationships/image" Target="../media/image3.png"/><Relationship Id="rId10" Type="http://schemas.openxmlformats.org/officeDocument/2006/relationships/image" Target="../media/image20.png"/><Relationship Id="rId32" Type="http://schemas.openxmlformats.org/officeDocument/2006/relationships/hyperlink" Target="https://www.wilbooks.com/free-resources/online-books/ads/2361.html" TargetMode="External"/><Relationship Id="rId13" Type="http://schemas.openxmlformats.org/officeDocument/2006/relationships/hyperlink" Target="https://www.wilbooks.com/free-resources/online-books/ads/2050.html" TargetMode="External"/><Relationship Id="rId35" Type="http://schemas.openxmlformats.org/officeDocument/2006/relationships/image" Target="../media/image26.png"/><Relationship Id="rId12" Type="http://schemas.openxmlformats.org/officeDocument/2006/relationships/image" Target="../media/image8.png"/><Relationship Id="rId34" Type="http://schemas.openxmlformats.org/officeDocument/2006/relationships/hyperlink" Target="https://www.wilbooks.com/free-resources/online-books/ads/2256.html" TargetMode="External"/><Relationship Id="rId15" Type="http://schemas.openxmlformats.org/officeDocument/2006/relationships/hyperlink" Target="https://www.wilbooks.com/free-resources/online-books/ads/2081.html" TargetMode="External"/><Relationship Id="rId37" Type="http://schemas.openxmlformats.org/officeDocument/2006/relationships/hyperlink" Target="https://www.wilbooks.com/free-resources/online-books/ads/2374.html" TargetMode="External"/><Relationship Id="rId14" Type="http://schemas.openxmlformats.org/officeDocument/2006/relationships/image" Target="../media/image14.png"/><Relationship Id="rId36" Type="http://schemas.openxmlformats.org/officeDocument/2006/relationships/hyperlink" Target="https://www.wilbooks.com/free-resources/online-books/ads/2361.html" TargetMode="External"/><Relationship Id="rId17" Type="http://schemas.openxmlformats.org/officeDocument/2006/relationships/hyperlink" Target="https://www.wilbooks.com/free-resources/online-books/ads/2093.html" TargetMode="External"/><Relationship Id="rId39" Type="http://schemas.openxmlformats.org/officeDocument/2006/relationships/hyperlink" Target="https://www.wilbooks.com/free-resources/online-books/ads/2398.html" TargetMode="External"/><Relationship Id="rId16" Type="http://schemas.openxmlformats.org/officeDocument/2006/relationships/image" Target="../media/image7.png"/><Relationship Id="rId38" Type="http://schemas.openxmlformats.org/officeDocument/2006/relationships/image" Target="../media/image22.png"/><Relationship Id="rId19" Type="http://schemas.openxmlformats.org/officeDocument/2006/relationships/hyperlink" Target="https://www.wilbooks.com/free-resources/online-books/ads/2123.html" TargetMode="External"/><Relationship Id="rId1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73772" y="0"/>
            <a:ext cx="9417772" cy="5143500"/>
            <a:chOff x="-273772" y="0"/>
            <a:chExt cx="9417772" cy="51435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sp>
              <p:nvSpPr>
                <p:cNvPr id="57" name="Google Shape;57;p13"/>
                <p:cNvSpPr/>
                <p:nvPr/>
              </p:nvSpPr>
              <p:spPr>
                <a:xfrm>
                  <a:off x="0" y="0"/>
                  <a:ext cx="9144000" cy="3878400"/>
                </a:xfrm>
                <a:prstGeom prst="rect">
                  <a:avLst/>
                </a:prstGeom>
                <a:gradFill>
                  <a:gsLst>
                    <a:gs pos="0">
                      <a:srgbClr val="FDECDB"/>
                    </a:gs>
                    <a:gs pos="100000">
                      <a:srgbClr val="F0A96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58" name="Google Shape;58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0" y="3878400"/>
                  <a:ext cx="9144000" cy="1265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9" name="Google Shape;59;p13"/>
                <p:cNvSpPr txBox="1"/>
                <p:nvPr/>
              </p:nvSpPr>
              <p:spPr>
                <a:xfrm>
                  <a:off x="0" y="0"/>
                  <a:ext cx="3000000" cy="30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chemeClr val="dk1"/>
                      </a:solidFill>
                      <a:latin typeface="Indie Flower"/>
                      <a:ea typeface="Indie Flower"/>
                      <a:cs typeface="Indie Flower"/>
                      <a:sym typeface="Indie Flower"/>
                    </a:rPr>
                    <a:t>❄️WinterStorm❄️</a:t>
                  </a:r>
                  <a:endParaRPr/>
                </a:p>
              </p:txBody>
            </p:sp>
          </p:grpSp>
          <p:pic>
            <p:nvPicPr>
              <p:cNvPr id="60" name="Google Shape;6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15550" y="966800"/>
                <a:ext cx="5303400" cy="3209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5">
                <a:alphaModFix/>
              </a:blip>
              <a:srcRect b="8172" l="0" r="0" t="0"/>
              <a:stretch/>
            </p:blipFill>
            <p:spPr>
              <a:xfrm>
                <a:off x="301322" y="483336"/>
                <a:ext cx="2887300" cy="28412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2" name="Google Shape;6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273772" y="385569"/>
              <a:ext cx="4018250" cy="3089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13"/>
          <p:cNvSpPr/>
          <p:nvPr/>
        </p:nvSpPr>
        <p:spPr>
          <a:xfrm>
            <a:off x="4389188" y="148660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</a:t>
            </a:r>
            <a:r>
              <a:rPr b="1" lang="en" sz="2500"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endParaRPr b="1"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77013" y="4192316"/>
            <a:ext cx="1391550" cy="11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50898" y="3532992"/>
            <a:ext cx="1709927" cy="143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94553" y="3236750"/>
            <a:ext cx="840100" cy="10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02425" y="3486075"/>
            <a:ext cx="441001" cy="41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59600" y="3247153"/>
            <a:ext cx="840100" cy="71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42963" y="3235525"/>
            <a:ext cx="761200" cy="74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547450" y="3235525"/>
            <a:ext cx="666049" cy="74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256775" y="3257550"/>
            <a:ext cx="761200" cy="6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102000" y="3405938"/>
            <a:ext cx="761201" cy="57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947225" y="3204350"/>
            <a:ext cx="623301" cy="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flipH="1">
            <a:off x="8028078" y="3581268"/>
            <a:ext cx="1115926" cy="1273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839275" y="2197225"/>
            <a:ext cx="880751" cy="8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786250" y="2333375"/>
            <a:ext cx="761200" cy="69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613675" y="2226975"/>
            <a:ext cx="709625" cy="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389525" y="2165949"/>
            <a:ext cx="840100" cy="8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216950" y="2311350"/>
            <a:ext cx="761201" cy="74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8028075" y="2273950"/>
            <a:ext cx="521826" cy="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6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743750" y="1155792"/>
            <a:ext cx="709625" cy="920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512675" y="1174925"/>
            <a:ext cx="623301" cy="8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195275" y="1091950"/>
            <a:ext cx="709625" cy="98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964200" y="1252000"/>
            <a:ext cx="880751" cy="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6904250" y="1162726"/>
            <a:ext cx="761201" cy="90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788300" y="1327425"/>
            <a:ext cx="840100" cy="74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7">
            <a:alphaModFix/>
          </a:blip>
          <a:srcRect b="0" l="28150" r="0" t="0"/>
          <a:stretch/>
        </p:blipFill>
        <p:spPr>
          <a:xfrm>
            <a:off x="221900" y="662600"/>
            <a:ext cx="2723725" cy="422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