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jpg"/><Relationship Id="rId20" Type="http://schemas.openxmlformats.org/officeDocument/2006/relationships/image" Target="../media/image7.jpg"/><Relationship Id="rId42" Type="http://schemas.openxmlformats.org/officeDocument/2006/relationships/image" Target="../media/image26.jpg"/><Relationship Id="rId41" Type="http://schemas.openxmlformats.org/officeDocument/2006/relationships/hyperlink" Target="https://www.wilbooks.com/free-resources/online-books/ads/2261.html" TargetMode="External"/><Relationship Id="rId22" Type="http://schemas.openxmlformats.org/officeDocument/2006/relationships/image" Target="../media/image9.jpg"/><Relationship Id="rId44" Type="http://schemas.openxmlformats.org/officeDocument/2006/relationships/image" Target="../media/image22.jpg"/><Relationship Id="rId21" Type="http://schemas.openxmlformats.org/officeDocument/2006/relationships/hyperlink" Target="https://www.wilbooks.com/free-resources/online-books/ads/2134.html" TargetMode="External"/><Relationship Id="rId43" Type="http://schemas.openxmlformats.org/officeDocument/2006/relationships/hyperlink" Target="https://www.wilbooks.com/free-resources/online-books/ads/3256.html" TargetMode="External"/><Relationship Id="rId24" Type="http://schemas.openxmlformats.org/officeDocument/2006/relationships/image" Target="../media/image17.jpg"/><Relationship Id="rId46" Type="http://schemas.openxmlformats.org/officeDocument/2006/relationships/image" Target="../media/image20.png"/><Relationship Id="rId23" Type="http://schemas.openxmlformats.org/officeDocument/2006/relationships/hyperlink" Target="https://www.wilbooks.com/free-resources/online-books/ads/2152.html" TargetMode="External"/><Relationship Id="rId45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9" Type="http://schemas.openxmlformats.org/officeDocument/2006/relationships/image" Target="../media/image5.png"/><Relationship Id="rId26" Type="http://schemas.openxmlformats.org/officeDocument/2006/relationships/image" Target="../media/image12.jpg"/><Relationship Id="rId25" Type="http://schemas.openxmlformats.org/officeDocument/2006/relationships/hyperlink" Target="https://www.wilbooks.com/free-resources/online-books/ads/2174.html" TargetMode="External"/><Relationship Id="rId28" Type="http://schemas.openxmlformats.org/officeDocument/2006/relationships/image" Target="../media/image11.jpg"/><Relationship Id="rId27" Type="http://schemas.openxmlformats.org/officeDocument/2006/relationships/hyperlink" Target="https://www.wilbooks.com/free-resources/online-books/ads/2339.html" TargetMode="External"/><Relationship Id="rId5" Type="http://schemas.openxmlformats.org/officeDocument/2006/relationships/image" Target="../media/image23.jpg"/><Relationship Id="rId6" Type="http://schemas.openxmlformats.org/officeDocument/2006/relationships/image" Target="../media/image2.png"/><Relationship Id="rId29" Type="http://schemas.openxmlformats.org/officeDocument/2006/relationships/hyperlink" Target="https://www.wilbooks.com/free-resources/online-books/ads/2392.html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14.png"/><Relationship Id="rId31" Type="http://schemas.openxmlformats.org/officeDocument/2006/relationships/hyperlink" Target="https://www.wilbooks.com/free-resources/online-books/ads/2399.html" TargetMode="External"/><Relationship Id="rId30" Type="http://schemas.openxmlformats.org/officeDocument/2006/relationships/image" Target="../media/image13.jpg"/><Relationship Id="rId11" Type="http://schemas.openxmlformats.org/officeDocument/2006/relationships/hyperlink" Target="https://www.wilbooks.com/free-resources/online-books/ads/2028.html" TargetMode="External"/><Relationship Id="rId33" Type="http://schemas.openxmlformats.org/officeDocument/2006/relationships/hyperlink" Target="https://www.wilbooks.com/free-resources/online-books/ads/2070.html" TargetMode="External"/><Relationship Id="rId10" Type="http://schemas.openxmlformats.org/officeDocument/2006/relationships/image" Target="../media/image16.png"/><Relationship Id="rId32" Type="http://schemas.openxmlformats.org/officeDocument/2006/relationships/image" Target="../media/image15.jpg"/><Relationship Id="rId13" Type="http://schemas.openxmlformats.org/officeDocument/2006/relationships/hyperlink" Target="https://www.wilbooks.com/free-resources/online-books/ads/2040.html" TargetMode="External"/><Relationship Id="rId35" Type="http://schemas.openxmlformats.org/officeDocument/2006/relationships/hyperlink" Target="https://www.wilbooks.com/free-resources/online-books/ads/2088.html" TargetMode="External"/><Relationship Id="rId12" Type="http://schemas.openxmlformats.org/officeDocument/2006/relationships/image" Target="../media/image27.jpg"/><Relationship Id="rId34" Type="http://schemas.openxmlformats.org/officeDocument/2006/relationships/image" Target="../media/image19.jpg"/><Relationship Id="rId15" Type="http://schemas.openxmlformats.org/officeDocument/2006/relationships/hyperlink" Target="https://www.wilbooks.com/free-resources/online-books/ads/2055.html" TargetMode="External"/><Relationship Id="rId37" Type="http://schemas.openxmlformats.org/officeDocument/2006/relationships/hyperlink" Target="https://www.wilbooks.com/free-resources/online-books/ads/2089.html" TargetMode="External"/><Relationship Id="rId14" Type="http://schemas.openxmlformats.org/officeDocument/2006/relationships/image" Target="../media/image10.jpg"/><Relationship Id="rId36" Type="http://schemas.openxmlformats.org/officeDocument/2006/relationships/image" Target="../media/image25.jpg"/><Relationship Id="rId17" Type="http://schemas.openxmlformats.org/officeDocument/2006/relationships/hyperlink" Target="https://www.wilbooks.com/free-resources/online-books/ads/2063.html" TargetMode="External"/><Relationship Id="rId39" Type="http://schemas.openxmlformats.org/officeDocument/2006/relationships/hyperlink" Target="https://www.wilbooks.com/free-resources/online-books/ads/2233.html" TargetMode="External"/><Relationship Id="rId16" Type="http://schemas.openxmlformats.org/officeDocument/2006/relationships/image" Target="../media/image6.jpg"/><Relationship Id="rId38" Type="http://schemas.openxmlformats.org/officeDocument/2006/relationships/image" Target="../media/image21.jpg"/><Relationship Id="rId19" Type="http://schemas.openxmlformats.org/officeDocument/2006/relationships/hyperlink" Target="https://www.wilbooks.com/free-resources/online-books/ads/2074.html" TargetMode="External"/><Relationship Id="rId18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73772" y="0"/>
            <a:ext cx="9417772" cy="5143500"/>
            <a:chOff x="-273772" y="0"/>
            <a:chExt cx="9417772" cy="51435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sp>
              <p:nvSpPr>
                <p:cNvPr id="57" name="Google Shape;57;p13"/>
                <p:cNvSpPr/>
                <p:nvPr/>
              </p:nvSpPr>
              <p:spPr>
                <a:xfrm>
                  <a:off x="0" y="0"/>
                  <a:ext cx="9144000" cy="3878400"/>
                </a:xfrm>
                <a:prstGeom prst="rect">
                  <a:avLst/>
                </a:prstGeom>
                <a:gradFill>
                  <a:gsLst>
                    <a:gs pos="0">
                      <a:srgbClr val="FDECDB"/>
                    </a:gs>
                    <a:gs pos="100000">
                      <a:srgbClr val="F0A96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58" name="Google Shape;58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0" y="3878400"/>
                  <a:ext cx="9144000" cy="1265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9" name="Google Shape;59;p13"/>
                <p:cNvSpPr txBox="1"/>
                <p:nvPr/>
              </p:nvSpPr>
              <p:spPr>
                <a:xfrm>
                  <a:off x="0" y="0"/>
                  <a:ext cx="3000000" cy="30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chemeClr val="dk1"/>
                      </a:solidFill>
                      <a:latin typeface="Indie Flower"/>
                      <a:ea typeface="Indie Flower"/>
                      <a:cs typeface="Indie Flower"/>
                      <a:sym typeface="Indie Flower"/>
                    </a:rPr>
                    <a:t>❄️WinterStorm❄️</a:t>
                  </a:r>
                  <a:endParaRPr/>
                </a:p>
              </p:txBody>
            </p:sp>
          </p:grpSp>
          <p:pic>
            <p:nvPicPr>
              <p:cNvPr id="60" name="Google Shape;6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15550" y="966800"/>
                <a:ext cx="5303400" cy="3209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5">
                <a:alphaModFix/>
              </a:blip>
              <a:srcRect b="8172" l="0" r="0" t="0"/>
              <a:stretch/>
            </p:blipFill>
            <p:spPr>
              <a:xfrm>
                <a:off x="301322" y="483336"/>
                <a:ext cx="2887300" cy="28412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2" name="Google Shape;6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273772" y="385569"/>
              <a:ext cx="4018250" cy="3089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13"/>
          <p:cNvSpPr/>
          <p:nvPr/>
        </p:nvSpPr>
        <p:spPr>
          <a:xfrm>
            <a:off x="4389188" y="148660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</a:t>
            </a:r>
            <a:r>
              <a:rPr b="1" lang="en" sz="2500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 b="1"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77013" y="4192316"/>
            <a:ext cx="1391550" cy="11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50898" y="3532992"/>
            <a:ext cx="1709927" cy="143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94553" y="3236750"/>
            <a:ext cx="840100" cy="10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02425" y="3486075"/>
            <a:ext cx="441001" cy="41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48150" y="3156000"/>
            <a:ext cx="895849" cy="8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812825" y="3162603"/>
            <a:ext cx="1006801" cy="8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88455" y="3351650"/>
            <a:ext cx="568150" cy="66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85575" y="3317000"/>
            <a:ext cx="611634" cy="7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326175" y="3209937"/>
            <a:ext cx="1006800" cy="78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0" r="4888" t="0"/>
          <a:stretch/>
        </p:blipFill>
        <p:spPr>
          <a:xfrm>
            <a:off x="3805000" y="2238200"/>
            <a:ext cx="742425" cy="8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629900" y="2249525"/>
            <a:ext cx="611625" cy="8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324000" y="2212450"/>
            <a:ext cx="611625" cy="8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018100" y="2268437"/>
            <a:ext cx="568150" cy="78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668725" y="2238200"/>
            <a:ext cx="840100" cy="8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591300" y="2268426"/>
            <a:ext cx="1006799" cy="78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50950" y="1192025"/>
            <a:ext cx="742426" cy="8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0" l="0" r="3883" t="0"/>
          <a:stretch/>
        </p:blipFill>
        <p:spPr>
          <a:xfrm>
            <a:off x="4812825" y="1177349"/>
            <a:ext cx="611625" cy="87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543900" y="1192025"/>
            <a:ext cx="690699" cy="87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303200" y="1292350"/>
            <a:ext cx="611626" cy="78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983425" y="1304276"/>
            <a:ext cx="568151" cy="78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723475" y="1272024"/>
            <a:ext cx="742425" cy="78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 flipH="1">
            <a:off x="8028078" y="3581268"/>
            <a:ext cx="1115926" cy="1273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6" name="Google Shape;86;p13"/>
          <p:cNvPicPr preferRelativeResize="0"/>
          <p:nvPr/>
        </p:nvPicPr>
        <p:blipFill rotWithShape="1">
          <a:blip r:embed="rId46">
            <a:alphaModFix/>
          </a:blip>
          <a:srcRect b="0" l="23103" r="15206" t="0"/>
          <a:stretch/>
        </p:blipFill>
        <p:spPr>
          <a:xfrm>
            <a:off x="365100" y="1177350"/>
            <a:ext cx="233860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