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Indie Flower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dieFlowe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3a9aa14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3a9aa14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3a9aa149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3a9aa149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3.jpg"/><Relationship Id="rId20" Type="http://schemas.openxmlformats.org/officeDocument/2006/relationships/image" Target="../media/image16.jpg"/><Relationship Id="rId42" Type="http://schemas.openxmlformats.org/officeDocument/2006/relationships/image" Target="../media/image20.jpg"/><Relationship Id="rId41" Type="http://schemas.openxmlformats.org/officeDocument/2006/relationships/hyperlink" Target="https://www.wilbooks.com/free-resources/online-books/ads/2745.html" TargetMode="External"/><Relationship Id="rId22" Type="http://schemas.openxmlformats.org/officeDocument/2006/relationships/image" Target="../media/image17.jpg"/><Relationship Id="rId44" Type="http://schemas.openxmlformats.org/officeDocument/2006/relationships/image" Target="../media/image22.png"/><Relationship Id="rId21" Type="http://schemas.openxmlformats.org/officeDocument/2006/relationships/hyperlink" Target="https://www.wilbooks.com/free-resources/online-books/ads/3219.html" TargetMode="External"/><Relationship Id="rId43" Type="http://schemas.openxmlformats.org/officeDocument/2006/relationships/image" Target="../media/image18.png"/><Relationship Id="rId24" Type="http://schemas.openxmlformats.org/officeDocument/2006/relationships/image" Target="../media/image9.jpg"/><Relationship Id="rId46" Type="http://schemas.openxmlformats.org/officeDocument/2006/relationships/image" Target="../media/image24.png"/><Relationship Id="rId23" Type="http://schemas.openxmlformats.org/officeDocument/2006/relationships/hyperlink" Target="https://www.wilbooks.com/free-resources/online-books/ads/3199.html" TargetMode="External"/><Relationship Id="rId4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9" Type="http://schemas.openxmlformats.org/officeDocument/2006/relationships/hyperlink" Target="https://www.wilbooks.com/free-resources/online-books/ads/2029.html" TargetMode="External"/><Relationship Id="rId26" Type="http://schemas.openxmlformats.org/officeDocument/2006/relationships/image" Target="../media/image7.jpg"/><Relationship Id="rId25" Type="http://schemas.openxmlformats.org/officeDocument/2006/relationships/hyperlink" Target="https://www.wilbooks.com/free-resources/online-books/ads/2723.html" TargetMode="External"/><Relationship Id="rId28" Type="http://schemas.openxmlformats.org/officeDocument/2006/relationships/image" Target="../media/image25.jpg"/><Relationship Id="rId27" Type="http://schemas.openxmlformats.org/officeDocument/2006/relationships/hyperlink" Target="https://www.wilbooks.com/free-resources/online-books/ads/2604.html" TargetMode="External"/><Relationship Id="rId5" Type="http://schemas.openxmlformats.org/officeDocument/2006/relationships/image" Target="../media/image26.jpg"/><Relationship Id="rId6" Type="http://schemas.openxmlformats.org/officeDocument/2006/relationships/image" Target="../media/image1.png"/><Relationship Id="rId29" Type="http://schemas.openxmlformats.org/officeDocument/2006/relationships/hyperlink" Target="https://www.wilbooks.com/free-resources/online-books/ads/2588.html" TargetMode="External"/><Relationship Id="rId7" Type="http://schemas.openxmlformats.org/officeDocument/2006/relationships/hyperlink" Target="https://www.wilbooks.com/free-resources/online-books/ads/2340.html" TargetMode="External"/><Relationship Id="rId8" Type="http://schemas.openxmlformats.org/officeDocument/2006/relationships/image" Target="../media/image6.jpg"/><Relationship Id="rId31" Type="http://schemas.openxmlformats.org/officeDocument/2006/relationships/hyperlink" Target="https://www.wilbooks.com/free-resources/online-books/ads/2090.html" TargetMode="External"/><Relationship Id="rId30" Type="http://schemas.openxmlformats.org/officeDocument/2006/relationships/image" Target="../media/image19.jpg"/><Relationship Id="rId11" Type="http://schemas.openxmlformats.org/officeDocument/2006/relationships/hyperlink" Target="https://www.wilbooks.com/free-resources/online-books/ads/2114.html" TargetMode="External"/><Relationship Id="rId33" Type="http://schemas.openxmlformats.org/officeDocument/2006/relationships/hyperlink" Target="https://www.wilbooks.com/free-resources/online-books/ads/2084.html" TargetMode="External"/><Relationship Id="rId10" Type="http://schemas.openxmlformats.org/officeDocument/2006/relationships/image" Target="../media/image12.jpg"/><Relationship Id="rId32" Type="http://schemas.openxmlformats.org/officeDocument/2006/relationships/image" Target="../media/image14.jpg"/><Relationship Id="rId13" Type="http://schemas.openxmlformats.org/officeDocument/2006/relationships/hyperlink" Target="https://www.wilbooks.com/free-resources/online-books/ads/2145.html" TargetMode="External"/><Relationship Id="rId35" Type="http://schemas.openxmlformats.org/officeDocument/2006/relationships/hyperlink" Target="https://www.wilbooks.com/free-resources/online-books/ads/2075.html" TargetMode="External"/><Relationship Id="rId12" Type="http://schemas.openxmlformats.org/officeDocument/2006/relationships/image" Target="../media/image23.jpg"/><Relationship Id="rId34" Type="http://schemas.openxmlformats.org/officeDocument/2006/relationships/image" Target="../media/image15.jpg"/><Relationship Id="rId15" Type="http://schemas.openxmlformats.org/officeDocument/2006/relationships/hyperlink" Target="https://www.wilbooks.com/free-resources/online-books/ads/2156.html" TargetMode="External"/><Relationship Id="rId37" Type="http://schemas.openxmlformats.org/officeDocument/2006/relationships/hyperlink" Target="https://www.wilbooks.com/free-resources/online-books/ads/2982.html" TargetMode="External"/><Relationship Id="rId14" Type="http://schemas.openxmlformats.org/officeDocument/2006/relationships/image" Target="../media/image11.jpg"/><Relationship Id="rId36" Type="http://schemas.openxmlformats.org/officeDocument/2006/relationships/image" Target="../media/image10.jpg"/><Relationship Id="rId17" Type="http://schemas.openxmlformats.org/officeDocument/2006/relationships/hyperlink" Target="https://www.wilbooks.com/free-resources/online-books/ads/2159.html" TargetMode="External"/><Relationship Id="rId39" Type="http://schemas.openxmlformats.org/officeDocument/2006/relationships/hyperlink" Target="https://www.wilbooks.com/free-resources/online-books/ads/2770.html" TargetMode="External"/><Relationship Id="rId16" Type="http://schemas.openxmlformats.org/officeDocument/2006/relationships/image" Target="../media/image8.jpg"/><Relationship Id="rId38" Type="http://schemas.openxmlformats.org/officeDocument/2006/relationships/image" Target="../media/image4.jpg"/><Relationship Id="rId19" Type="http://schemas.openxmlformats.org/officeDocument/2006/relationships/hyperlink" Target="https://www.wilbooks.com/free-resources/online-books/ads/2283.html" TargetMode="External"/><Relationship Id="rId18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13.jpg"/><Relationship Id="rId20" Type="http://schemas.openxmlformats.org/officeDocument/2006/relationships/image" Target="../media/image16.jpg"/><Relationship Id="rId42" Type="http://schemas.openxmlformats.org/officeDocument/2006/relationships/image" Target="../media/image20.jpg"/><Relationship Id="rId41" Type="http://schemas.openxmlformats.org/officeDocument/2006/relationships/hyperlink" Target="https://www.wilbooks.com/free-resources/online-books/ads/2745.html" TargetMode="External"/><Relationship Id="rId22" Type="http://schemas.openxmlformats.org/officeDocument/2006/relationships/image" Target="../media/image17.jpg"/><Relationship Id="rId44" Type="http://schemas.openxmlformats.org/officeDocument/2006/relationships/image" Target="../media/image22.png"/><Relationship Id="rId21" Type="http://schemas.openxmlformats.org/officeDocument/2006/relationships/hyperlink" Target="https://www.wilbooks.com/free-resources/online-books/ads/3219.html" TargetMode="External"/><Relationship Id="rId43" Type="http://schemas.openxmlformats.org/officeDocument/2006/relationships/image" Target="../media/image18.png"/><Relationship Id="rId24" Type="http://schemas.openxmlformats.org/officeDocument/2006/relationships/image" Target="../media/image9.jpg"/><Relationship Id="rId46" Type="http://schemas.openxmlformats.org/officeDocument/2006/relationships/image" Target="../media/image24.png"/><Relationship Id="rId23" Type="http://schemas.openxmlformats.org/officeDocument/2006/relationships/hyperlink" Target="https://www.wilbooks.com/free-resources/online-books/ads/3199.html" TargetMode="External"/><Relationship Id="rId4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9" Type="http://schemas.openxmlformats.org/officeDocument/2006/relationships/hyperlink" Target="https://www.wilbooks.com/free-resources/online-books/ads/2029.html" TargetMode="External"/><Relationship Id="rId26" Type="http://schemas.openxmlformats.org/officeDocument/2006/relationships/image" Target="../media/image7.jpg"/><Relationship Id="rId25" Type="http://schemas.openxmlformats.org/officeDocument/2006/relationships/hyperlink" Target="https://www.wilbooks.com/free-resources/online-books/ads/2723.html" TargetMode="External"/><Relationship Id="rId28" Type="http://schemas.openxmlformats.org/officeDocument/2006/relationships/image" Target="../media/image25.jpg"/><Relationship Id="rId27" Type="http://schemas.openxmlformats.org/officeDocument/2006/relationships/hyperlink" Target="https://www.wilbooks.com/free-resources/online-books/ads/2604.html" TargetMode="External"/><Relationship Id="rId5" Type="http://schemas.openxmlformats.org/officeDocument/2006/relationships/image" Target="../media/image26.jpg"/><Relationship Id="rId6" Type="http://schemas.openxmlformats.org/officeDocument/2006/relationships/image" Target="../media/image1.png"/><Relationship Id="rId29" Type="http://schemas.openxmlformats.org/officeDocument/2006/relationships/hyperlink" Target="https://www.wilbooks.com/free-resources/online-books/ads/2588.html" TargetMode="External"/><Relationship Id="rId7" Type="http://schemas.openxmlformats.org/officeDocument/2006/relationships/hyperlink" Target="https://www.wilbooks.com/free-resources/online-books/ads/2340.html" TargetMode="External"/><Relationship Id="rId8" Type="http://schemas.openxmlformats.org/officeDocument/2006/relationships/image" Target="../media/image6.jpg"/><Relationship Id="rId31" Type="http://schemas.openxmlformats.org/officeDocument/2006/relationships/hyperlink" Target="https://www.wilbooks.com/free-resources/online-books/ads/2090.html" TargetMode="External"/><Relationship Id="rId30" Type="http://schemas.openxmlformats.org/officeDocument/2006/relationships/image" Target="../media/image19.jpg"/><Relationship Id="rId11" Type="http://schemas.openxmlformats.org/officeDocument/2006/relationships/hyperlink" Target="https://www.wilbooks.com/free-resources/online-books/ads/2114.html" TargetMode="External"/><Relationship Id="rId33" Type="http://schemas.openxmlformats.org/officeDocument/2006/relationships/hyperlink" Target="https://www.wilbooks.com/free-resources/online-books/ads/2084.html" TargetMode="External"/><Relationship Id="rId10" Type="http://schemas.openxmlformats.org/officeDocument/2006/relationships/image" Target="../media/image12.jpg"/><Relationship Id="rId32" Type="http://schemas.openxmlformats.org/officeDocument/2006/relationships/image" Target="../media/image14.jpg"/><Relationship Id="rId13" Type="http://schemas.openxmlformats.org/officeDocument/2006/relationships/hyperlink" Target="https://www.wilbooks.com/free-resources/online-books/ads/2145.html" TargetMode="External"/><Relationship Id="rId35" Type="http://schemas.openxmlformats.org/officeDocument/2006/relationships/hyperlink" Target="https://www.wilbooks.com/free-resources/online-books/ads/2075.html" TargetMode="External"/><Relationship Id="rId12" Type="http://schemas.openxmlformats.org/officeDocument/2006/relationships/image" Target="../media/image23.jpg"/><Relationship Id="rId34" Type="http://schemas.openxmlformats.org/officeDocument/2006/relationships/image" Target="../media/image15.jpg"/><Relationship Id="rId15" Type="http://schemas.openxmlformats.org/officeDocument/2006/relationships/hyperlink" Target="https://www.wilbooks.com/free-resources/online-books/ads/2156.html" TargetMode="External"/><Relationship Id="rId37" Type="http://schemas.openxmlformats.org/officeDocument/2006/relationships/hyperlink" Target="https://www.wilbooks.com/free-resources/online-books/ads/2982.html" TargetMode="External"/><Relationship Id="rId14" Type="http://schemas.openxmlformats.org/officeDocument/2006/relationships/image" Target="../media/image11.jpg"/><Relationship Id="rId36" Type="http://schemas.openxmlformats.org/officeDocument/2006/relationships/image" Target="../media/image10.jpg"/><Relationship Id="rId17" Type="http://schemas.openxmlformats.org/officeDocument/2006/relationships/hyperlink" Target="https://www.wilbooks.com/free-resources/online-books/ads/2159.html" TargetMode="External"/><Relationship Id="rId39" Type="http://schemas.openxmlformats.org/officeDocument/2006/relationships/hyperlink" Target="https://www.wilbooks.com/free-resources/online-books/ads/2770.html" TargetMode="External"/><Relationship Id="rId16" Type="http://schemas.openxmlformats.org/officeDocument/2006/relationships/image" Target="../media/image8.jpg"/><Relationship Id="rId38" Type="http://schemas.openxmlformats.org/officeDocument/2006/relationships/image" Target="../media/image4.jpg"/><Relationship Id="rId19" Type="http://schemas.openxmlformats.org/officeDocument/2006/relationships/hyperlink" Target="https://www.wilbooks.com/free-resources/online-books/ads/2283.html" TargetMode="External"/><Relationship Id="rId18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13.jpg"/><Relationship Id="rId20" Type="http://schemas.openxmlformats.org/officeDocument/2006/relationships/image" Target="../media/image16.jpg"/><Relationship Id="rId42" Type="http://schemas.openxmlformats.org/officeDocument/2006/relationships/image" Target="../media/image20.jpg"/><Relationship Id="rId41" Type="http://schemas.openxmlformats.org/officeDocument/2006/relationships/hyperlink" Target="https://www.wilbooks.com/free-resources/online-books/ads/2745.html" TargetMode="External"/><Relationship Id="rId22" Type="http://schemas.openxmlformats.org/officeDocument/2006/relationships/image" Target="../media/image17.jpg"/><Relationship Id="rId44" Type="http://schemas.openxmlformats.org/officeDocument/2006/relationships/image" Target="../media/image22.png"/><Relationship Id="rId21" Type="http://schemas.openxmlformats.org/officeDocument/2006/relationships/hyperlink" Target="https://www.wilbooks.com/free-resources/online-books/ads/3219.html" TargetMode="External"/><Relationship Id="rId43" Type="http://schemas.openxmlformats.org/officeDocument/2006/relationships/image" Target="../media/image18.png"/><Relationship Id="rId24" Type="http://schemas.openxmlformats.org/officeDocument/2006/relationships/image" Target="../media/image9.jpg"/><Relationship Id="rId46" Type="http://schemas.openxmlformats.org/officeDocument/2006/relationships/image" Target="../media/image24.png"/><Relationship Id="rId23" Type="http://schemas.openxmlformats.org/officeDocument/2006/relationships/hyperlink" Target="https://www.wilbooks.com/free-resources/online-books/ads/3199.html" TargetMode="External"/><Relationship Id="rId4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9" Type="http://schemas.openxmlformats.org/officeDocument/2006/relationships/hyperlink" Target="https://www.wilbooks.com/free-resources/online-books/ads/2029.html" TargetMode="External"/><Relationship Id="rId26" Type="http://schemas.openxmlformats.org/officeDocument/2006/relationships/image" Target="../media/image7.jpg"/><Relationship Id="rId25" Type="http://schemas.openxmlformats.org/officeDocument/2006/relationships/hyperlink" Target="https://www.wilbooks.com/free-resources/online-books/ads/2723.html" TargetMode="External"/><Relationship Id="rId28" Type="http://schemas.openxmlformats.org/officeDocument/2006/relationships/image" Target="../media/image25.jpg"/><Relationship Id="rId27" Type="http://schemas.openxmlformats.org/officeDocument/2006/relationships/hyperlink" Target="https://www.wilbooks.com/free-resources/online-books/ads/2604.html" TargetMode="External"/><Relationship Id="rId5" Type="http://schemas.openxmlformats.org/officeDocument/2006/relationships/image" Target="../media/image26.jpg"/><Relationship Id="rId6" Type="http://schemas.openxmlformats.org/officeDocument/2006/relationships/image" Target="../media/image1.png"/><Relationship Id="rId29" Type="http://schemas.openxmlformats.org/officeDocument/2006/relationships/hyperlink" Target="https://www.wilbooks.com/free-resources/online-books/ads/2588.html" TargetMode="External"/><Relationship Id="rId7" Type="http://schemas.openxmlformats.org/officeDocument/2006/relationships/hyperlink" Target="https://www.wilbooks.com/free-resources/online-books/ads/2340.html" TargetMode="External"/><Relationship Id="rId8" Type="http://schemas.openxmlformats.org/officeDocument/2006/relationships/image" Target="../media/image6.jpg"/><Relationship Id="rId31" Type="http://schemas.openxmlformats.org/officeDocument/2006/relationships/hyperlink" Target="https://www.wilbooks.com/free-resources/online-books/ads/2090.html" TargetMode="External"/><Relationship Id="rId30" Type="http://schemas.openxmlformats.org/officeDocument/2006/relationships/image" Target="../media/image19.jpg"/><Relationship Id="rId11" Type="http://schemas.openxmlformats.org/officeDocument/2006/relationships/hyperlink" Target="https://www.wilbooks.com/free-resources/online-books/ads/2114.html" TargetMode="External"/><Relationship Id="rId33" Type="http://schemas.openxmlformats.org/officeDocument/2006/relationships/hyperlink" Target="https://www.wilbooks.com/free-resources/online-books/ads/2084.html" TargetMode="External"/><Relationship Id="rId10" Type="http://schemas.openxmlformats.org/officeDocument/2006/relationships/image" Target="../media/image12.jpg"/><Relationship Id="rId32" Type="http://schemas.openxmlformats.org/officeDocument/2006/relationships/image" Target="../media/image14.jpg"/><Relationship Id="rId13" Type="http://schemas.openxmlformats.org/officeDocument/2006/relationships/hyperlink" Target="https://www.wilbooks.com/free-resources/online-books/ads/2145.html" TargetMode="External"/><Relationship Id="rId35" Type="http://schemas.openxmlformats.org/officeDocument/2006/relationships/hyperlink" Target="https://www.wilbooks.com/free-resources/online-books/ads/2075.html" TargetMode="External"/><Relationship Id="rId12" Type="http://schemas.openxmlformats.org/officeDocument/2006/relationships/image" Target="../media/image23.jpg"/><Relationship Id="rId34" Type="http://schemas.openxmlformats.org/officeDocument/2006/relationships/image" Target="../media/image15.jpg"/><Relationship Id="rId15" Type="http://schemas.openxmlformats.org/officeDocument/2006/relationships/hyperlink" Target="https://www.wilbooks.com/free-resources/online-books/ads/2156.html" TargetMode="External"/><Relationship Id="rId37" Type="http://schemas.openxmlformats.org/officeDocument/2006/relationships/hyperlink" Target="https://www.wilbooks.com/free-resources/online-books/ads/2982.html" TargetMode="External"/><Relationship Id="rId14" Type="http://schemas.openxmlformats.org/officeDocument/2006/relationships/image" Target="../media/image11.jpg"/><Relationship Id="rId36" Type="http://schemas.openxmlformats.org/officeDocument/2006/relationships/image" Target="../media/image10.jpg"/><Relationship Id="rId17" Type="http://schemas.openxmlformats.org/officeDocument/2006/relationships/hyperlink" Target="https://www.wilbooks.com/free-resources/online-books/ads/2159.html" TargetMode="External"/><Relationship Id="rId39" Type="http://schemas.openxmlformats.org/officeDocument/2006/relationships/hyperlink" Target="https://www.wilbooks.com/free-resources/online-books/ads/2770.html" TargetMode="External"/><Relationship Id="rId16" Type="http://schemas.openxmlformats.org/officeDocument/2006/relationships/image" Target="../media/image8.jpg"/><Relationship Id="rId38" Type="http://schemas.openxmlformats.org/officeDocument/2006/relationships/image" Target="../media/image4.jpg"/><Relationship Id="rId19" Type="http://schemas.openxmlformats.org/officeDocument/2006/relationships/hyperlink" Target="https://www.wilbooks.com/free-resources/online-books/ads/2283.html" TargetMode="External"/><Relationship Id="rId1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2" y="0"/>
            <a:ext cx="9417772" cy="5143500"/>
            <a:chOff x="-273772" y="0"/>
            <a:chExt cx="9417772" cy="51435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sp>
              <p:nvSpPr>
                <p:cNvPr id="57" name="Google Shape;57;p13"/>
                <p:cNvSpPr/>
                <p:nvPr/>
              </p:nvSpPr>
              <p:spPr>
                <a:xfrm>
                  <a:off x="0" y="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FDECDB"/>
                    </a:gs>
                    <a:gs pos="100000">
                      <a:srgbClr val="F0A96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9" name="Google Shape;59;p13"/>
                <p:cNvSpPr txBox="1"/>
                <p:nvPr/>
              </p:nvSpPr>
              <p:spPr>
                <a:xfrm>
                  <a:off x="0" y="0"/>
                  <a:ext cx="3000000" cy="30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chemeClr val="dk1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60" name="Google Shape;6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25021" y="966788"/>
                <a:ext cx="4993925" cy="3209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5">
                <a:alphaModFix/>
              </a:blip>
              <a:srcRect b="8172" l="0" r="0" t="0"/>
              <a:stretch/>
            </p:blipFill>
            <p:spPr>
              <a:xfrm>
                <a:off x="301322" y="483336"/>
                <a:ext cx="2887300" cy="28412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273772" y="385569"/>
              <a:ext cx="4018250" cy="3089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86850" y="3224113"/>
            <a:ext cx="755776" cy="7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53809" y="2264675"/>
            <a:ext cx="593475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10000" y="3231425"/>
            <a:ext cx="847801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29700" y="1283325"/>
            <a:ext cx="847801" cy="7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109963" y="3349200"/>
            <a:ext cx="847800" cy="6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032925" y="3205200"/>
            <a:ext cx="678750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640808" y="3225113"/>
            <a:ext cx="755776" cy="7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988591" y="2252125"/>
            <a:ext cx="593474" cy="78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382445" y="2257887"/>
            <a:ext cx="510070" cy="77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86858" y="2245917"/>
            <a:ext cx="509001" cy="81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161250" y="2254165"/>
            <a:ext cx="593474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415338" y="2235420"/>
            <a:ext cx="678750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826300" y="1254150"/>
            <a:ext cx="755775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187475" y="1305225"/>
            <a:ext cx="593475" cy="77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632050" y="1189600"/>
            <a:ext cx="510074" cy="8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909850" y="1155788"/>
            <a:ext cx="624262" cy="9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065788" y="1272900"/>
            <a:ext cx="755775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734575" y="2297403"/>
            <a:ext cx="593475" cy="7362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/>
          <p:nvPr/>
        </p:nvSpPr>
        <p:spPr>
          <a:xfrm>
            <a:off x="4389188" y="148660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</a:t>
            </a:r>
            <a:r>
              <a:rPr b="1" lang="en" sz="2500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endParaRPr b="1"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977013" y="4192316"/>
            <a:ext cx="1391550" cy="11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750898" y="3532992"/>
            <a:ext cx="1709927" cy="14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194553" y="3236750"/>
            <a:ext cx="840100" cy="10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402425" y="3486075"/>
            <a:ext cx="441001" cy="41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4"/>
          <p:cNvGrpSpPr/>
          <p:nvPr/>
        </p:nvGrpSpPr>
        <p:grpSpPr>
          <a:xfrm>
            <a:off x="-273772" y="0"/>
            <a:ext cx="9417772" cy="5143500"/>
            <a:chOff x="-273772" y="0"/>
            <a:chExt cx="9417772" cy="5143500"/>
          </a:xfrm>
        </p:grpSpPr>
        <p:grpSp>
          <p:nvGrpSpPr>
            <p:cNvPr id="91" name="Google Shape;91;p14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92" name="Google Shape;92;p14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sp>
              <p:nvSpPr>
                <p:cNvPr id="93" name="Google Shape;93;p14"/>
                <p:cNvSpPr/>
                <p:nvPr/>
              </p:nvSpPr>
              <p:spPr>
                <a:xfrm>
                  <a:off x="0" y="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FDECDB"/>
                    </a:gs>
                    <a:gs pos="100000">
                      <a:srgbClr val="F0A96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94" name="Google Shape;94;p14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95" name="Google Shape;95;p14"/>
                <p:cNvSpPr txBox="1"/>
                <p:nvPr/>
              </p:nvSpPr>
              <p:spPr>
                <a:xfrm>
                  <a:off x="0" y="0"/>
                  <a:ext cx="3000000" cy="30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chemeClr val="dk1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96" name="Google Shape;96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25021" y="966788"/>
                <a:ext cx="4993925" cy="3209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7" name="Google Shape;97;p14"/>
              <p:cNvPicPr preferRelativeResize="0"/>
              <p:nvPr/>
            </p:nvPicPr>
            <p:blipFill rotWithShape="1">
              <a:blip r:embed="rId5">
                <a:alphaModFix/>
              </a:blip>
              <a:srcRect b="8172" l="0" r="0" t="0"/>
              <a:stretch/>
            </p:blipFill>
            <p:spPr>
              <a:xfrm>
                <a:off x="301322" y="483336"/>
                <a:ext cx="2887300" cy="28412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8" name="Google Shape;98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273772" y="385569"/>
              <a:ext cx="4018250" cy="3089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9" name="Google Shape;99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86850" y="3224113"/>
            <a:ext cx="755776" cy="7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53809" y="2264675"/>
            <a:ext cx="593475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10000" y="3231425"/>
            <a:ext cx="847801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29700" y="1283325"/>
            <a:ext cx="847801" cy="7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109963" y="3349200"/>
            <a:ext cx="847800" cy="6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032925" y="3205200"/>
            <a:ext cx="678750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640808" y="3225113"/>
            <a:ext cx="755776" cy="7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988591" y="2252125"/>
            <a:ext cx="593474" cy="78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382445" y="2257887"/>
            <a:ext cx="510070" cy="77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86858" y="2245917"/>
            <a:ext cx="509001" cy="81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161250" y="2254165"/>
            <a:ext cx="593474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415338" y="2235420"/>
            <a:ext cx="678750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826300" y="1254150"/>
            <a:ext cx="755775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187475" y="1305225"/>
            <a:ext cx="593475" cy="77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632050" y="1189600"/>
            <a:ext cx="510074" cy="8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909850" y="1155788"/>
            <a:ext cx="624262" cy="9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065788" y="1272900"/>
            <a:ext cx="755775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734575" y="2297403"/>
            <a:ext cx="593475" cy="73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/>
          <p:nvPr/>
        </p:nvSpPr>
        <p:spPr>
          <a:xfrm>
            <a:off x="4389188" y="148660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</a:t>
            </a:r>
            <a:r>
              <a:rPr b="1" lang="en" sz="2500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endParaRPr b="1"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118" name="Google Shape;118;p1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977013" y="4192316"/>
            <a:ext cx="1391550" cy="11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750898" y="3532992"/>
            <a:ext cx="1709927" cy="14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194553" y="3236750"/>
            <a:ext cx="840100" cy="10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402425" y="3486075"/>
            <a:ext cx="441001" cy="41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5"/>
          <p:cNvGrpSpPr/>
          <p:nvPr/>
        </p:nvGrpSpPr>
        <p:grpSpPr>
          <a:xfrm>
            <a:off x="-273772" y="0"/>
            <a:ext cx="9417772" cy="5143500"/>
            <a:chOff x="-273772" y="0"/>
            <a:chExt cx="9417772" cy="5143500"/>
          </a:xfrm>
        </p:grpSpPr>
        <p:grpSp>
          <p:nvGrpSpPr>
            <p:cNvPr id="127" name="Google Shape;127;p15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128" name="Google Shape;128;p15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sp>
              <p:nvSpPr>
                <p:cNvPr id="129" name="Google Shape;129;p15"/>
                <p:cNvSpPr/>
                <p:nvPr/>
              </p:nvSpPr>
              <p:spPr>
                <a:xfrm>
                  <a:off x="0" y="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FDECDB"/>
                    </a:gs>
                    <a:gs pos="100000">
                      <a:srgbClr val="F0A963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30" name="Google Shape;130;p15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31" name="Google Shape;131;p15"/>
                <p:cNvSpPr txBox="1"/>
                <p:nvPr/>
              </p:nvSpPr>
              <p:spPr>
                <a:xfrm>
                  <a:off x="0" y="0"/>
                  <a:ext cx="3000000" cy="30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chemeClr val="dk1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132" name="Google Shape;132;p15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25021" y="966788"/>
                <a:ext cx="4993925" cy="3209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3" name="Google Shape;133;p15"/>
              <p:cNvPicPr preferRelativeResize="0"/>
              <p:nvPr/>
            </p:nvPicPr>
            <p:blipFill rotWithShape="1">
              <a:blip r:embed="rId5">
                <a:alphaModFix/>
              </a:blip>
              <a:srcRect b="8172" l="0" r="0" t="0"/>
              <a:stretch/>
            </p:blipFill>
            <p:spPr>
              <a:xfrm>
                <a:off x="301322" y="483336"/>
                <a:ext cx="2887300" cy="28412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4" name="Google Shape;134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273772" y="385569"/>
              <a:ext cx="4018250" cy="3089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86850" y="3224113"/>
            <a:ext cx="755776" cy="7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53809" y="2264675"/>
            <a:ext cx="593475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10000" y="3231425"/>
            <a:ext cx="847801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29700" y="1283325"/>
            <a:ext cx="847801" cy="7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109963" y="3349200"/>
            <a:ext cx="847800" cy="6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032925" y="3205200"/>
            <a:ext cx="678750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640808" y="3225113"/>
            <a:ext cx="755776" cy="7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988591" y="2252125"/>
            <a:ext cx="593474" cy="78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382445" y="2257887"/>
            <a:ext cx="510070" cy="77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86858" y="2245917"/>
            <a:ext cx="509001" cy="81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161250" y="2254165"/>
            <a:ext cx="593474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415338" y="2235420"/>
            <a:ext cx="678750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826300" y="1254150"/>
            <a:ext cx="755775" cy="8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187475" y="1305225"/>
            <a:ext cx="593475" cy="77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632050" y="1189600"/>
            <a:ext cx="510074" cy="8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909850" y="1155788"/>
            <a:ext cx="624262" cy="9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065788" y="1272900"/>
            <a:ext cx="755775" cy="7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734575" y="2297403"/>
            <a:ext cx="593475" cy="73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5"/>
          <p:cNvSpPr/>
          <p:nvPr/>
        </p:nvSpPr>
        <p:spPr>
          <a:xfrm>
            <a:off x="4389188" y="148660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</a:t>
            </a:r>
            <a:r>
              <a:rPr b="1" lang="en" sz="2500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endParaRPr b="1"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154" name="Google Shape;154;p1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977013" y="4192316"/>
            <a:ext cx="1391550" cy="11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750898" y="3532992"/>
            <a:ext cx="1709927" cy="14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194553" y="3236750"/>
            <a:ext cx="840100" cy="10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402425" y="3486075"/>
            <a:ext cx="441001" cy="41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