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die Flower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dieFlow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wilbooks.com/free-resources/online-books/ads/2714.html" TargetMode="External"/><Relationship Id="rId42" Type="http://schemas.openxmlformats.org/officeDocument/2006/relationships/hyperlink" Target="https://www.wilbooks.com/free-resources/online-books/ads/3108.html" TargetMode="External"/><Relationship Id="rId41" Type="http://schemas.openxmlformats.org/officeDocument/2006/relationships/image" Target="../media/image19.jpg"/><Relationship Id="rId44" Type="http://schemas.openxmlformats.org/officeDocument/2006/relationships/hyperlink" Target="https://www.wilbooks.com/free-resources/online-books/ads/3196.html" TargetMode="External"/><Relationship Id="rId43" Type="http://schemas.openxmlformats.org/officeDocument/2006/relationships/image" Target="../media/image27.jpg"/><Relationship Id="rId46" Type="http://schemas.openxmlformats.org/officeDocument/2006/relationships/hyperlink" Target="https://www.wilbooks.com/free-resources/online-books/ads/3204.html" TargetMode="External"/><Relationship Id="rId45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9" Type="http://schemas.openxmlformats.org/officeDocument/2006/relationships/image" Target="../media/image14.png"/><Relationship Id="rId48" Type="http://schemas.openxmlformats.org/officeDocument/2006/relationships/hyperlink" Target="https://www.wilbooks.com/free-resources/online-books/ads/3720.html" TargetMode="External"/><Relationship Id="rId47" Type="http://schemas.openxmlformats.org/officeDocument/2006/relationships/image" Target="../media/image23.jpg"/><Relationship Id="rId49" Type="http://schemas.openxmlformats.org/officeDocument/2006/relationships/image" Target="../media/image28.jpg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image" Target="../media/image18.jpg"/><Relationship Id="rId31" Type="http://schemas.openxmlformats.org/officeDocument/2006/relationships/image" Target="../media/image22.jpg"/><Relationship Id="rId30" Type="http://schemas.openxmlformats.org/officeDocument/2006/relationships/hyperlink" Target="https://www.wilbooks.com/free-resources/online-books/ads/2017.html" TargetMode="External"/><Relationship Id="rId33" Type="http://schemas.openxmlformats.org/officeDocument/2006/relationships/image" Target="../media/image20.jpg"/><Relationship Id="rId32" Type="http://schemas.openxmlformats.org/officeDocument/2006/relationships/hyperlink" Target="https://www.wilbooks.com/free-resources/online-books/ads/2076.html" TargetMode="External"/><Relationship Id="rId35" Type="http://schemas.openxmlformats.org/officeDocument/2006/relationships/image" Target="../media/image21.jpg"/><Relationship Id="rId34" Type="http://schemas.openxmlformats.org/officeDocument/2006/relationships/hyperlink" Target="https://www.wilbooks.com/free-resources/online-books/ads/2077.html" TargetMode="External"/><Relationship Id="rId37" Type="http://schemas.openxmlformats.org/officeDocument/2006/relationships/image" Target="../media/image24.jpg"/><Relationship Id="rId36" Type="http://schemas.openxmlformats.org/officeDocument/2006/relationships/hyperlink" Target="https://www.wilbooks.com/free-resources/online-books/ads/2287.html" TargetMode="External"/><Relationship Id="rId39" Type="http://schemas.openxmlformats.org/officeDocument/2006/relationships/image" Target="../media/image26.jpg"/><Relationship Id="rId38" Type="http://schemas.openxmlformats.org/officeDocument/2006/relationships/hyperlink" Target="https://www.wilbooks.com/free-resources/online-books/ads/2657.html" TargetMode="External"/><Relationship Id="rId20" Type="http://schemas.openxmlformats.org/officeDocument/2006/relationships/hyperlink" Target="https://www.wilbooks.com/free-resources/online-books/ads/2352.html" TargetMode="External"/><Relationship Id="rId22" Type="http://schemas.openxmlformats.org/officeDocument/2006/relationships/hyperlink" Target="https://www.wilbooks.com/free-resources/online-books/ads/2387.html" TargetMode="External"/><Relationship Id="rId21" Type="http://schemas.openxmlformats.org/officeDocument/2006/relationships/image" Target="../media/image11.jpg"/><Relationship Id="rId24" Type="http://schemas.openxmlformats.org/officeDocument/2006/relationships/hyperlink" Target="https://www.wilbooks.com/free-resources/online-books/ads/2006.html" TargetMode="External"/><Relationship Id="rId23" Type="http://schemas.openxmlformats.org/officeDocument/2006/relationships/image" Target="../media/image4.jpg"/><Relationship Id="rId26" Type="http://schemas.openxmlformats.org/officeDocument/2006/relationships/hyperlink" Target="https://www.wilbooks.com/free-resources/online-books/ads/2013.html" TargetMode="External"/><Relationship Id="rId25" Type="http://schemas.openxmlformats.org/officeDocument/2006/relationships/image" Target="../media/image15.jpg"/><Relationship Id="rId28" Type="http://schemas.openxmlformats.org/officeDocument/2006/relationships/hyperlink" Target="https://www.wilbooks.com/free-resources/online-books/ads/2014.html" TargetMode="External"/><Relationship Id="rId27" Type="http://schemas.openxmlformats.org/officeDocument/2006/relationships/image" Target="../media/image12.jpg"/><Relationship Id="rId29" Type="http://schemas.openxmlformats.org/officeDocument/2006/relationships/image" Target="../media/image17.jpg"/><Relationship Id="rId11" Type="http://schemas.openxmlformats.org/officeDocument/2006/relationships/image" Target="../media/image13.png"/><Relationship Id="rId10" Type="http://schemas.openxmlformats.org/officeDocument/2006/relationships/image" Target="../media/image2.png"/><Relationship Id="rId13" Type="http://schemas.openxmlformats.org/officeDocument/2006/relationships/image" Target="../media/image7.jpg"/><Relationship Id="rId12" Type="http://schemas.openxmlformats.org/officeDocument/2006/relationships/hyperlink" Target="https://www.wilbooks.com/free-resources/online-books/ads/2177.html" TargetMode="External"/><Relationship Id="rId15" Type="http://schemas.openxmlformats.org/officeDocument/2006/relationships/image" Target="../media/image3.jpg"/><Relationship Id="rId14" Type="http://schemas.openxmlformats.org/officeDocument/2006/relationships/hyperlink" Target="https://www.wilbooks.com/free-resources/online-books/ads/2328.html" TargetMode="External"/><Relationship Id="rId17" Type="http://schemas.openxmlformats.org/officeDocument/2006/relationships/image" Target="../media/image16.jpg"/><Relationship Id="rId16" Type="http://schemas.openxmlformats.org/officeDocument/2006/relationships/hyperlink" Target="https://www.wilbooks.com/free-resources/online-books/ads/2331.html" TargetMode="External"/><Relationship Id="rId19" Type="http://schemas.openxmlformats.org/officeDocument/2006/relationships/image" Target="../media/image5.jpg"/><Relationship Id="rId18" Type="http://schemas.openxmlformats.org/officeDocument/2006/relationships/hyperlink" Target="https://www.wilbooks.com/free-resources/online-books/ads/2343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9144000" cy="5143292"/>
            <a:chOff x="0" y="0"/>
            <a:chExt cx="9144000" cy="4394474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0" y="3236750"/>
              <a:ext cx="9143998" cy="1157724"/>
              <a:chOff x="0" y="3236750"/>
              <a:chExt cx="9143998" cy="1157724"/>
            </a:xfrm>
          </p:grpSpPr>
          <p:pic>
            <p:nvPicPr>
              <p:cNvPr id="56" name="Google Shape;56;p13"/>
              <p:cNvPicPr preferRelativeResize="0"/>
              <p:nvPr/>
            </p:nvPicPr>
            <p:blipFill rotWithShape="1">
              <a:blip r:embed="rId3">
                <a:alphaModFix/>
              </a:blip>
              <a:srcRect b="41318" l="0" r="0" t="0"/>
              <a:stretch/>
            </p:blipFill>
            <p:spPr>
              <a:xfrm>
                <a:off x="0" y="3330600"/>
                <a:ext cx="9143998" cy="10638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" name="Google Shape;57;p13"/>
              <p:cNvSpPr txBox="1"/>
              <p:nvPr/>
            </p:nvSpPr>
            <p:spPr>
              <a:xfrm>
                <a:off x="319113" y="3236750"/>
                <a:ext cx="2522700" cy="32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rgbClr val="000000"/>
                    </a:solidFill>
                    <a:latin typeface="Indie Flower"/>
                    <a:ea typeface="Indie Flower"/>
                    <a:cs typeface="Indie Flower"/>
                    <a:sym typeface="Indie Flower"/>
                  </a:rPr>
                  <a:t>❄️ WinterStorm❄️</a:t>
                </a:r>
                <a:endParaRPr sz="1100">
                  <a:solidFill>
                    <a:srgbClr val="000000"/>
                  </a:solidFill>
                  <a:latin typeface="Indie Flower"/>
                  <a:ea typeface="Indie Flower"/>
                  <a:cs typeface="Indie Flower"/>
                  <a:sym typeface="Indie Flower"/>
                </a:endParaRPr>
              </a:p>
            </p:txBody>
          </p:sp>
        </p:grpSp>
        <p:sp>
          <p:nvSpPr>
            <p:cNvPr id="58" name="Google Shape;58;p13"/>
            <p:cNvSpPr/>
            <p:nvPr/>
          </p:nvSpPr>
          <p:spPr>
            <a:xfrm>
              <a:off x="0" y="0"/>
              <a:ext cx="9144000" cy="3330600"/>
            </a:xfrm>
            <a:prstGeom prst="rect">
              <a:avLst/>
            </a:prstGeom>
            <a:gradFill>
              <a:gsLst>
                <a:gs pos="0">
                  <a:srgbClr val="DBD4EB"/>
                </a:gs>
                <a:gs pos="100000">
                  <a:srgbClr val="9180B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21935" r="22220" t="0"/>
          <a:stretch/>
        </p:blipFill>
        <p:spPr>
          <a:xfrm>
            <a:off x="2260575" y="605275"/>
            <a:ext cx="6220875" cy="393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 b="0" l="17286" r="57178" t="2486"/>
          <a:stretch/>
        </p:blipFill>
        <p:spPr>
          <a:xfrm>
            <a:off x="159175" y="86225"/>
            <a:ext cx="2032675" cy="369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0" l="14180" r="15619" t="0"/>
          <a:stretch/>
        </p:blipFill>
        <p:spPr>
          <a:xfrm>
            <a:off x="90125" y="86225"/>
            <a:ext cx="2128925" cy="383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7">
            <a:alphaModFix/>
          </a:blip>
          <a:srcRect b="0" l="28138" r="19934" t="0"/>
          <a:stretch/>
        </p:blipFill>
        <p:spPr>
          <a:xfrm flipH="1">
            <a:off x="-71199" y="928600"/>
            <a:ext cx="1326175" cy="403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4859713" y="1643415"/>
            <a:ext cx="1022600" cy="59775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919325" y="-108225"/>
            <a:ext cx="7315200" cy="1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8028078" y="3581268"/>
            <a:ext cx="1115926" cy="127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34475" y="443550"/>
            <a:ext cx="813123" cy="7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919321" y="3934075"/>
            <a:ext cx="1277355" cy="127394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/>
          <p:nvPr/>
        </p:nvSpPr>
        <p:spPr>
          <a:xfrm>
            <a:off x="3508125" y="86226"/>
            <a:ext cx="4137600" cy="718800"/>
          </a:xfrm>
          <a:prstGeom prst="round2DiagRect">
            <a:avLst>
              <a:gd fmla="val 50000" name="adj1"/>
              <a:gd fmla="val 0" name="adj2"/>
            </a:avLst>
          </a:prstGeom>
          <a:solidFill>
            <a:srgbClr val="FFFFFF"/>
          </a:solidFill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Level C</a:t>
            </a:r>
            <a:endParaRPr b="1" sz="2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Guided Reading Library </a:t>
            </a:r>
            <a:endParaRPr/>
          </a:p>
        </p:txBody>
      </p:sp>
      <p:pic>
        <p:nvPicPr>
          <p:cNvPr id="69" name="Google Shape;6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704200" y="3110325"/>
            <a:ext cx="1002326" cy="8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781100" y="3117050"/>
            <a:ext cx="813124" cy="8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85800" y="3170223"/>
            <a:ext cx="1002325" cy="7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668800" y="3141950"/>
            <a:ext cx="732949" cy="8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476325" y="3182000"/>
            <a:ext cx="732951" cy="8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6331062" y="3082088"/>
            <a:ext cx="732950" cy="94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780650" y="1322525"/>
            <a:ext cx="566950" cy="82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508125" y="1196071"/>
            <a:ext cx="638657" cy="9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307300" y="1227672"/>
            <a:ext cx="581536" cy="884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049350" y="1196075"/>
            <a:ext cx="1115924" cy="9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6358275" y="1259275"/>
            <a:ext cx="732949" cy="884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284226" y="1231025"/>
            <a:ext cx="835725" cy="8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830300" y="2237049"/>
            <a:ext cx="517651" cy="76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420888" y="2375425"/>
            <a:ext cx="813125" cy="60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4408849" y="2267475"/>
            <a:ext cx="479972" cy="71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5049350" y="2265075"/>
            <a:ext cx="581526" cy="71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681200" y="2271825"/>
            <a:ext cx="1002326" cy="71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733850" y="2271825"/>
            <a:ext cx="517650" cy="71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7382763" y="2279925"/>
            <a:ext cx="638650" cy="71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