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jpg"/><Relationship Id="rId20" Type="http://schemas.openxmlformats.org/officeDocument/2006/relationships/hyperlink" Target="https://www.wilbooks.com/free-resources/online-books/ads/2364.html" TargetMode="External"/><Relationship Id="rId42" Type="http://schemas.openxmlformats.org/officeDocument/2006/relationships/image" Target="../media/image23.jpg"/><Relationship Id="rId41" Type="http://schemas.openxmlformats.org/officeDocument/2006/relationships/hyperlink" Target="https://www.wilbooks.com/free-resources/online-books/ads/2071.html" TargetMode="External"/><Relationship Id="rId22" Type="http://schemas.openxmlformats.org/officeDocument/2006/relationships/hyperlink" Target="https://www.wilbooks.com/free-resources/online-books/ads/2691.html" TargetMode="External"/><Relationship Id="rId44" Type="http://schemas.openxmlformats.org/officeDocument/2006/relationships/image" Target="../media/image26.jpg"/><Relationship Id="rId21" Type="http://schemas.openxmlformats.org/officeDocument/2006/relationships/image" Target="../media/image5.jpg"/><Relationship Id="rId43" Type="http://schemas.openxmlformats.org/officeDocument/2006/relationships/hyperlink" Target="https://www.wilbooks.com/free-resources/online-books/ads/2097.html" TargetMode="External"/><Relationship Id="rId24" Type="http://schemas.openxmlformats.org/officeDocument/2006/relationships/hyperlink" Target="https://www.wilbooks.com/free-resources/online-books/ads/2744.html" TargetMode="External"/><Relationship Id="rId23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2.png"/><Relationship Id="rId26" Type="http://schemas.openxmlformats.org/officeDocument/2006/relationships/hyperlink" Target="https://www.wilbooks.com/free-resources/online-books/ads/2666.html" TargetMode="External"/><Relationship Id="rId25" Type="http://schemas.openxmlformats.org/officeDocument/2006/relationships/image" Target="../media/image16.jpg"/><Relationship Id="rId28" Type="http://schemas.openxmlformats.org/officeDocument/2006/relationships/image" Target="../media/image22.jpg"/><Relationship Id="rId27" Type="http://schemas.openxmlformats.org/officeDocument/2006/relationships/image" Target="../media/image15.jpg"/><Relationship Id="rId5" Type="http://schemas.openxmlformats.org/officeDocument/2006/relationships/image" Target="../media/image12.png"/><Relationship Id="rId6" Type="http://schemas.openxmlformats.org/officeDocument/2006/relationships/image" Target="../media/image17.png"/><Relationship Id="rId29" Type="http://schemas.openxmlformats.org/officeDocument/2006/relationships/hyperlink" Target="https://www.wilbooks.com/free-resources/online-books/ads/2617.html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14.jpg"/><Relationship Id="rId31" Type="http://schemas.openxmlformats.org/officeDocument/2006/relationships/hyperlink" Target="https://www.wilbooks.com/free-resources/online-books/ads/2140.html" TargetMode="External"/><Relationship Id="rId30" Type="http://schemas.openxmlformats.org/officeDocument/2006/relationships/image" Target="../media/image25.jpg"/><Relationship Id="rId11" Type="http://schemas.openxmlformats.org/officeDocument/2006/relationships/image" Target="../media/image9.png"/><Relationship Id="rId33" Type="http://schemas.openxmlformats.org/officeDocument/2006/relationships/hyperlink" Target="https://www.wilbooks.com/free-resources/online-books/ads/3347.html" TargetMode="External"/><Relationship Id="rId10" Type="http://schemas.openxmlformats.org/officeDocument/2006/relationships/image" Target="../media/image7.png"/><Relationship Id="rId32" Type="http://schemas.openxmlformats.org/officeDocument/2006/relationships/image" Target="../media/image21.jpg"/><Relationship Id="rId13" Type="http://schemas.openxmlformats.org/officeDocument/2006/relationships/image" Target="../media/image6.jpg"/><Relationship Id="rId35" Type="http://schemas.openxmlformats.org/officeDocument/2006/relationships/hyperlink" Target="https://www.wilbooks.com/free-resources/online-books/ads/3206.html" TargetMode="External"/><Relationship Id="rId12" Type="http://schemas.openxmlformats.org/officeDocument/2006/relationships/hyperlink" Target="https://www.wilbooks.com/free-resources/online-books/ads/2176.html" TargetMode="External"/><Relationship Id="rId34" Type="http://schemas.openxmlformats.org/officeDocument/2006/relationships/image" Target="../media/image20.jpg"/><Relationship Id="rId15" Type="http://schemas.openxmlformats.org/officeDocument/2006/relationships/image" Target="../media/image10.jpg"/><Relationship Id="rId37" Type="http://schemas.openxmlformats.org/officeDocument/2006/relationships/hyperlink" Target="https://www.wilbooks.com/free-resources/online-books/ads/3100.html" TargetMode="External"/><Relationship Id="rId14" Type="http://schemas.openxmlformats.org/officeDocument/2006/relationships/hyperlink" Target="https://www.wilbooks.com/free-resources/online-books/ads/2179.html" TargetMode="External"/><Relationship Id="rId36" Type="http://schemas.openxmlformats.org/officeDocument/2006/relationships/image" Target="../media/image18.jpg"/><Relationship Id="rId17" Type="http://schemas.openxmlformats.org/officeDocument/2006/relationships/image" Target="../media/image8.jpg"/><Relationship Id="rId39" Type="http://schemas.openxmlformats.org/officeDocument/2006/relationships/hyperlink" Target="https://www.wilbooks.com/free-resources/online-books/ads/2032.html" TargetMode="External"/><Relationship Id="rId16" Type="http://schemas.openxmlformats.org/officeDocument/2006/relationships/hyperlink" Target="https://www.wilbooks.com/free-resources/online-books/ads/2347.html" TargetMode="External"/><Relationship Id="rId38" Type="http://schemas.openxmlformats.org/officeDocument/2006/relationships/image" Target="../media/image24.jpg"/><Relationship Id="rId19" Type="http://schemas.openxmlformats.org/officeDocument/2006/relationships/image" Target="../media/image13.jpg"/><Relationship Id="rId18" Type="http://schemas.openxmlformats.org/officeDocument/2006/relationships/hyperlink" Target="https://www.wilbooks.com/free-resources/online-books/ads/234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9144000" cy="5143292"/>
            <a:chOff x="0" y="0"/>
            <a:chExt cx="9144000" cy="4394474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3236750"/>
              <a:ext cx="9143998" cy="1157724"/>
              <a:chOff x="0" y="3236750"/>
              <a:chExt cx="9143998" cy="1157724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/>
              </a:blip>
              <a:srcRect b="41318" l="0" r="0" t="0"/>
              <a:stretch/>
            </p:blipFill>
            <p:spPr>
              <a:xfrm>
                <a:off x="0" y="3330600"/>
                <a:ext cx="9143998" cy="10638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" name="Google Shape;57;p13"/>
              <p:cNvSpPr txBox="1"/>
              <p:nvPr/>
            </p:nvSpPr>
            <p:spPr>
              <a:xfrm>
                <a:off x="319113" y="3236750"/>
                <a:ext cx="2522700" cy="32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rgbClr val="000000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 WinterStorm❄️</a:t>
                </a:r>
                <a:endParaRPr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endParaRPr>
              </a:p>
            </p:txBody>
          </p:sp>
        </p:grpSp>
        <p:sp>
          <p:nvSpPr>
            <p:cNvPr id="58" name="Google Shape;58;p13"/>
            <p:cNvSpPr/>
            <p:nvPr/>
          </p:nvSpPr>
          <p:spPr>
            <a:xfrm>
              <a:off x="0" y="0"/>
              <a:ext cx="9144000" cy="3330600"/>
            </a:xfrm>
            <a:prstGeom prst="rect">
              <a:avLst/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21935" r="22220" t="0"/>
          <a:stretch/>
        </p:blipFill>
        <p:spPr>
          <a:xfrm>
            <a:off x="2260575" y="605275"/>
            <a:ext cx="6220875" cy="39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17286" r="57178" t="2486"/>
          <a:stretch/>
        </p:blipFill>
        <p:spPr>
          <a:xfrm>
            <a:off x="159175" y="86225"/>
            <a:ext cx="2032675" cy="369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0" l="14180" r="15619" t="0"/>
          <a:stretch/>
        </p:blipFill>
        <p:spPr>
          <a:xfrm>
            <a:off x="90125" y="86225"/>
            <a:ext cx="2128925" cy="38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7">
            <a:alphaModFix/>
          </a:blip>
          <a:srcRect b="0" l="28138" r="19934" t="0"/>
          <a:stretch/>
        </p:blipFill>
        <p:spPr>
          <a:xfrm flipH="1">
            <a:off x="-71199" y="928600"/>
            <a:ext cx="1326175" cy="40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4859713" y="1643415"/>
            <a:ext cx="1022600" cy="59775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919325" y="-108225"/>
            <a:ext cx="7315200" cy="1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34475" y="443550"/>
            <a:ext cx="813123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919321" y="3934075"/>
            <a:ext cx="1277355" cy="127394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3508125" y="86226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B</a:t>
            </a:r>
            <a:endParaRPr b="1"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69" name="Google Shape;69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9090" l="0" r="0" t="0"/>
          <a:stretch/>
        </p:blipFill>
        <p:spPr>
          <a:xfrm>
            <a:off x="2698025" y="3120350"/>
            <a:ext cx="963651" cy="8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790599" y="3114275"/>
            <a:ext cx="1115925" cy="88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035450" y="3097750"/>
            <a:ext cx="1040050" cy="8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204425" y="3319031"/>
            <a:ext cx="1040051" cy="67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310397" y="3082825"/>
            <a:ext cx="813125" cy="91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800171" y="1268513"/>
            <a:ext cx="652401" cy="86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1419" l="0" r="0" t="0"/>
          <a:stretch/>
        </p:blipFill>
        <p:spPr>
          <a:xfrm>
            <a:off x="3508113" y="1372553"/>
            <a:ext cx="813125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458413" y="1268525"/>
            <a:ext cx="652399" cy="86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247977" y="1203388"/>
            <a:ext cx="963650" cy="88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299073" y="1198887"/>
            <a:ext cx="963650" cy="8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350175" y="1198888"/>
            <a:ext cx="677900" cy="88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654525" y="2269225"/>
            <a:ext cx="677900" cy="7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270375" y="2287700"/>
            <a:ext cx="732401" cy="6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110800" y="2288375"/>
            <a:ext cx="899200" cy="6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118025" y="2206475"/>
            <a:ext cx="1040050" cy="79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188825" y="2245350"/>
            <a:ext cx="934700" cy="7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394825" y="2312400"/>
            <a:ext cx="813125" cy="67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