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Indie Flow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dieFlow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3.jpg"/><Relationship Id="rId20" Type="http://schemas.openxmlformats.org/officeDocument/2006/relationships/image" Target="../media/image4.jpg"/><Relationship Id="rId42" Type="http://schemas.openxmlformats.org/officeDocument/2006/relationships/image" Target="../media/image25.jpg"/><Relationship Id="rId41" Type="http://schemas.openxmlformats.org/officeDocument/2006/relationships/hyperlink" Target="https://www.wilbooks.com/free-resources/online-books/ads/3101.html" TargetMode="External"/><Relationship Id="rId22" Type="http://schemas.openxmlformats.org/officeDocument/2006/relationships/image" Target="../media/image7.jpg"/><Relationship Id="rId44" Type="http://schemas.openxmlformats.org/officeDocument/2006/relationships/image" Target="../media/image24.jpg"/><Relationship Id="rId21" Type="http://schemas.openxmlformats.org/officeDocument/2006/relationships/hyperlink" Target="https://www.wilbooks.com/free-resources/online-books/ads/2389.html" TargetMode="External"/><Relationship Id="rId43" Type="http://schemas.openxmlformats.org/officeDocument/2006/relationships/hyperlink" Target="https://www.wilbooks.com/free-resources/online-books/ads/3829.html" TargetMode="External"/><Relationship Id="rId24" Type="http://schemas.openxmlformats.org/officeDocument/2006/relationships/image" Target="../media/image18.jpg"/><Relationship Id="rId46" Type="http://schemas.openxmlformats.org/officeDocument/2006/relationships/image" Target="../media/image27.png"/><Relationship Id="rId23" Type="http://schemas.openxmlformats.org/officeDocument/2006/relationships/hyperlink" Target="https://www.wilbooks.com/free-resources/online-books/ads/2199.html" TargetMode="External"/><Relationship Id="rId45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9" Type="http://schemas.openxmlformats.org/officeDocument/2006/relationships/hyperlink" Target="https://www.wilbooks.com/free-resources/online-books/ads/2217.html" TargetMode="External"/><Relationship Id="rId26" Type="http://schemas.openxmlformats.org/officeDocument/2006/relationships/image" Target="../media/image11.jpg"/><Relationship Id="rId25" Type="http://schemas.openxmlformats.org/officeDocument/2006/relationships/hyperlink" Target="https://www.wilbooks.com/free-resources/online-books/ads/2523.html" TargetMode="External"/><Relationship Id="rId47" Type="http://schemas.openxmlformats.org/officeDocument/2006/relationships/image" Target="../media/image26.png"/><Relationship Id="rId28" Type="http://schemas.openxmlformats.org/officeDocument/2006/relationships/image" Target="../media/image16.jpg"/><Relationship Id="rId27" Type="http://schemas.openxmlformats.org/officeDocument/2006/relationships/hyperlink" Target="https://www.wilbooks.com/free-resources/online-books/ads/2701.html" TargetMode="External"/><Relationship Id="rId5" Type="http://schemas.openxmlformats.org/officeDocument/2006/relationships/image" Target="../media/image15.png"/><Relationship Id="rId6" Type="http://schemas.openxmlformats.org/officeDocument/2006/relationships/image" Target="../media/image10.png"/><Relationship Id="rId29" Type="http://schemas.openxmlformats.org/officeDocument/2006/relationships/hyperlink" Target="https://www.wilbooks.com/free-resources/online-books/ads/2741.html" TargetMode="External"/><Relationship Id="rId7" Type="http://schemas.openxmlformats.org/officeDocument/2006/relationships/image" Target="../media/image1.png"/><Relationship Id="rId8" Type="http://schemas.openxmlformats.org/officeDocument/2006/relationships/image" Target="../media/image5.jpg"/><Relationship Id="rId31" Type="http://schemas.openxmlformats.org/officeDocument/2006/relationships/hyperlink" Target="https://www.wilbooks.com/free-resources/online-books/ads/2696.html" TargetMode="External"/><Relationship Id="rId30" Type="http://schemas.openxmlformats.org/officeDocument/2006/relationships/image" Target="../media/image9.jpg"/><Relationship Id="rId11" Type="http://schemas.openxmlformats.org/officeDocument/2006/relationships/hyperlink" Target="https://www.wilbooks.com/free-resources/online-books/ads/2470.html" TargetMode="External"/><Relationship Id="rId33" Type="http://schemas.openxmlformats.org/officeDocument/2006/relationships/hyperlink" Target="https://www.wilbooks.com/free-resources/online-books/ads/3821.html" TargetMode="External"/><Relationship Id="rId10" Type="http://schemas.openxmlformats.org/officeDocument/2006/relationships/image" Target="../media/image17.jpg"/><Relationship Id="rId32" Type="http://schemas.openxmlformats.org/officeDocument/2006/relationships/image" Target="../media/image14.jpg"/><Relationship Id="rId13" Type="http://schemas.openxmlformats.org/officeDocument/2006/relationships/hyperlink" Target="https://www.wilbooks.com/free-resources/online-books/ads/2702.html" TargetMode="External"/><Relationship Id="rId35" Type="http://schemas.openxmlformats.org/officeDocument/2006/relationships/hyperlink" Target="https://www.wilbooks.com/free-resources/online-books/ads/2192.html" TargetMode="External"/><Relationship Id="rId12" Type="http://schemas.openxmlformats.org/officeDocument/2006/relationships/image" Target="../media/image13.jpg"/><Relationship Id="rId34" Type="http://schemas.openxmlformats.org/officeDocument/2006/relationships/image" Target="../media/image19.jpg"/><Relationship Id="rId15" Type="http://schemas.openxmlformats.org/officeDocument/2006/relationships/hyperlink" Target="https://www.wilbooks.com/free-resources/online-books/ads/2182.html" TargetMode="External"/><Relationship Id="rId37" Type="http://schemas.openxmlformats.org/officeDocument/2006/relationships/hyperlink" Target="https://www.wilbooks.com/free-resources/online-books/ads/2184.html" TargetMode="External"/><Relationship Id="rId14" Type="http://schemas.openxmlformats.org/officeDocument/2006/relationships/image" Target="../media/image8.jpg"/><Relationship Id="rId36" Type="http://schemas.openxmlformats.org/officeDocument/2006/relationships/image" Target="../media/image12.jpg"/><Relationship Id="rId17" Type="http://schemas.openxmlformats.org/officeDocument/2006/relationships/hyperlink" Target="https://www.wilbooks.com/free-resources/online-books/ads/2190.html" TargetMode="External"/><Relationship Id="rId39" Type="http://schemas.openxmlformats.org/officeDocument/2006/relationships/hyperlink" Target="https://www.wilbooks.com/free-resources/online-books/ads/3084.html" TargetMode="External"/><Relationship Id="rId16" Type="http://schemas.openxmlformats.org/officeDocument/2006/relationships/image" Target="../media/image22.jpg"/><Relationship Id="rId38" Type="http://schemas.openxmlformats.org/officeDocument/2006/relationships/image" Target="../media/image20.jpg"/><Relationship Id="rId19" Type="http://schemas.openxmlformats.org/officeDocument/2006/relationships/hyperlink" Target="https://www.wilbooks.com/free-resources/online-books/ads/2342.html" TargetMode="External"/><Relationship Id="rId18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9144000" cy="5143292"/>
            <a:chOff x="0" y="0"/>
            <a:chExt cx="9144000" cy="4394474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0" y="3236750"/>
              <a:ext cx="9143998" cy="1157724"/>
              <a:chOff x="0" y="3236750"/>
              <a:chExt cx="9143998" cy="1157724"/>
            </a:xfrm>
          </p:grpSpPr>
          <p:pic>
            <p:nvPicPr>
              <p:cNvPr id="56" name="Google Shape;56;p13"/>
              <p:cNvPicPr preferRelativeResize="0"/>
              <p:nvPr/>
            </p:nvPicPr>
            <p:blipFill rotWithShape="1">
              <a:blip r:embed="rId3">
                <a:alphaModFix/>
              </a:blip>
              <a:srcRect b="41318" l="0" r="0" t="0"/>
              <a:stretch/>
            </p:blipFill>
            <p:spPr>
              <a:xfrm>
                <a:off x="0" y="3330600"/>
                <a:ext cx="9143998" cy="106387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7" name="Google Shape;57;p13"/>
              <p:cNvSpPr txBox="1"/>
              <p:nvPr/>
            </p:nvSpPr>
            <p:spPr>
              <a:xfrm>
                <a:off x="319113" y="3236750"/>
                <a:ext cx="2522700" cy="32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>
                    <a:solidFill>
                      <a:srgbClr val="000000"/>
                    </a:solidFill>
                    <a:latin typeface="Indie Flower"/>
                    <a:ea typeface="Indie Flower"/>
                    <a:cs typeface="Indie Flower"/>
                    <a:sym typeface="Indie Flower"/>
                  </a:rPr>
                  <a:t>❄️ WinterStorm❄️</a:t>
                </a:r>
                <a:endParaRPr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endParaRPr>
              </a:p>
            </p:txBody>
          </p:sp>
        </p:grpSp>
        <p:sp>
          <p:nvSpPr>
            <p:cNvPr id="58" name="Google Shape;58;p13"/>
            <p:cNvSpPr/>
            <p:nvPr/>
          </p:nvSpPr>
          <p:spPr>
            <a:xfrm>
              <a:off x="0" y="0"/>
              <a:ext cx="9144000" cy="3330600"/>
            </a:xfrm>
            <a:prstGeom prst="rect">
              <a:avLst/>
            </a:prstGeom>
            <a:gradFill>
              <a:gsLst>
                <a:gs pos="0">
                  <a:srgbClr val="DBD4EB"/>
                </a:gs>
                <a:gs pos="100000">
                  <a:srgbClr val="9180BB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9" name="Google Shape;59;p13"/>
          <p:cNvPicPr preferRelativeResize="0"/>
          <p:nvPr/>
        </p:nvPicPr>
        <p:blipFill rotWithShape="1">
          <a:blip r:embed="rId4">
            <a:alphaModFix/>
          </a:blip>
          <a:srcRect b="0" l="21935" r="22220" t="0"/>
          <a:stretch/>
        </p:blipFill>
        <p:spPr>
          <a:xfrm>
            <a:off x="2260575" y="605275"/>
            <a:ext cx="6220875" cy="393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5">
            <a:alphaModFix/>
          </a:blip>
          <a:srcRect b="0" l="17286" r="57178" t="2486"/>
          <a:stretch/>
        </p:blipFill>
        <p:spPr>
          <a:xfrm>
            <a:off x="159175" y="86225"/>
            <a:ext cx="2032675" cy="369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6">
            <a:alphaModFix/>
          </a:blip>
          <a:srcRect b="0" l="14180" r="15619" t="0"/>
          <a:stretch/>
        </p:blipFill>
        <p:spPr>
          <a:xfrm>
            <a:off x="90125" y="86225"/>
            <a:ext cx="2128925" cy="383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7">
            <a:alphaModFix/>
          </a:blip>
          <a:srcRect b="0" l="28138" r="19934" t="0"/>
          <a:stretch/>
        </p:blipFill>
        <p:spPr>
          <a:xfrm flipH="1">
            <a:off x="-71199" y="928600"/>
            <a:ext cx="1326175" cy="403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4859713" y="1643415"/>
            <a:ext cx="1022600" cy="5977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711590" y="1284687"/>
            <a:ext cx="749476" cy="84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585675" y="1251351"/>
            <a:ext cx="789705" cy="848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499963" y="1206775"/>
            <a:ext cx="1055875" cy="893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0" l="0" r="4278" t="0"/>
          <a:stretch/>
        </p:blipFill>
        <p:spPr>
          <a:xfrm>
            <a:off x="3703112" y="3362248"/>
            <a:ext cx="934776" cy="620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11410" l="4433" r="5460" t="0"/>
          <a:stretch/>
        </p:blipFill>
        <p:spPr>
          <a:xfrm>
            <a:off x="2737404" y="3281725"/>
            <a:ext cx="934774" cy="68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0" l="3800" r="4177" t="0"/>
          <a:stretch/>
        </p:blipFill>
        <p:spPr>
          <a:xfrm>
            <a:off x="4751267" y="3200420"/>
            <a:ext cx="1055875" cy="764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974182" y="3263914"/>
            <a:ext cx="1037450" cy="718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178687" y="3241075"/>
            <a:ext cx="934775" cy="76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654135" y="1251356"/>
            <a:ext cx="1055875" cy="84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2694434" y="2354238"/>
            <a:ext cx="749475" cy="62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3499228" y="2255900"/>
            <a:ext cx="629100" cy="71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1"/>
          </p:cNvPr>
          <p:cNvPicPr preferRelativeResize="0"/>
          <p:nvPr/>
        </p:nvPicPr>
        <p:blipFill rotWithShape="1">
          <a:blip r:embed="rId32">
            <a:alphaModFix/>
          </a:blip>
          <a:srcRect b="2085" l="0" r="0" t="0"/>
          <a:stretch/>
        </p:blipFill>
        <p:spPr>
          <a:xfrm>
            <a:off x="4191291" y="2308676"/>
            <a:ext cx="629100" cy="683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758663" y="1251356"/>
            <a:ext cx="629101" cy="848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227775" y="2297488"/>
            <a:ext cx="879500" cy="66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6190290" y="2346672"/>
            <a:ext cx="934775" cy="635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4883363" y="2287662"/>
            <a:ext cx="629101" cy="683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5583112" y="2189579"/>
            <a:ext cx="504476" cy="764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7484350" y="1206772"/>
            <a:ext cx="629099" cy="89322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1919313" y="-359727"/>
            <a:ext cx="7315200" cy="23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3" name="Google Shape;83;p13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 flipH="1">
            <a:off x="8028078" y="3581268"/>
            <a:ext cx="1115926" cy="1273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2534475" y="443550"/>
            <a:ext cx="813123" cy="76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 flipH="1">
            <a:off x="1919321" y="3934075"/>
            <a:ext cx="1277355" cy="127394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/>
          <p:nvPr/>
        </p:nvSpPr>
        <p:spPr>
          <a:xfrm>
            <a:off x="3508125" y="86226"/>
            <a:ext cx="4137600" cy="718800"/>
          </a:xfrm>
          <a:prstGeom prst="round2DiagRect">
            <a:avLst>
              <a:gd fmla="val 50000" name="adj1"/>
              <a:gd fmla="val 0" name="adj2"/>
            </a:avLst>
          </a:prstGeom>
          <a:solidFill>
            <a:srgbClr val="FFFFFF"/>
          </a:solidFill>
          <a:ln cap="flat" cmpd="sng" w="666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Level A </a:t>
            </a:r>
            <a:endParaRPr b="1" sz="25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Guided Reading Library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