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9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8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55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92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1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626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37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94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54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6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63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1F1C6-512C-4FF6-BF2A-7293EBC0346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57ABB-C82F-436D-A58D-02D78490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8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2" descr="Image result for ESCAPE ROOM co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760" y="3927602"/>
            <a:ext cx="3081474" cy="285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8" t="19756" r="29106" b="13813"/>
          <a:stretch/>
        </p:blipFill>
        <p:spPr bwMode="auto">
          <a:xfrm>
            <a:off x="261257" y="3618410"/>
            <a:ext cx="5276850" cy="314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1257" y="98813"/>
            <a:ext cx="11286309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Choose the following options below for each of the questions 1-4 to move up to escape the cell!!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..- .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	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Both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kumimoji="0" lang="en-US" altLang="en-US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statement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and the </a:t>
            </a:r>
            <a:r>
              <a:rPr kumimoji="0" lang="en-US" altLang="en-US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reason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are correct. 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.- .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		The </a:t>
            </a:r>
            <a:r>
              <a:rPr kumimoji="0" lang="en-US" altLang="en-US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statement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 correct, but the </a:t>
            </a:r>
            <a:r>
              <a:rPr kumimoji="0" lang="en-US" altLang="en-US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reason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 incorrect. 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…--   	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kumimoji="0" lang="en-US" altLang="en-US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statement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 incorrect, but the </a:t>
            </a:r>
            <a:r>
              <a:rPr kumimoji="0" lang="en-US" altLang="en-US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reason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 a fact or a principle. 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--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		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Both the </a:t>
            </a:r>
            <a:r>
              <a:rPr kumimoji="0" lang="en-US" alt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statement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and the </a:t>
            </a:r>
            <a:r>
              <a:rPr kumimoji="0" lang="en-US" alt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reason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are incorrect.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Q1.   The sodium chloride solution on Side X will become more concentrated and that on Side Y less concentrated </a:t>
            </a:r>
            <a:r>
              <a:rPr kumimoji="0" lang="en-US" alt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substance tends to diffuse from regions of lower concentration to regions of higher concentration of that substance.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Q2.   The concentrations of the glucose solutions on Sides X &amp; Y will remain unchanged </a:t>
            </a:r>
            <a:r>
              <a:rPr kumimoji="0" lang="en-US" alt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membrane is impermeable to glucose and so glucose cannot diffuse from one side to the other.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Q3.  Water molecule will have a net movement from Side X to Side Y, </a:t>
            </a:r>
            <a:r>
              <a:rPr kumimoji="0" lang="en-US" alt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 molecules move from regions of higher to regions of lower concentration.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Q4.  The fluid on Side X will rise </a:t>
            </a:r>
            <a:r>
              <a:rPr kumimoji="0" lang="en-US" alt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solution in Side X had lower water concentration than the solution in Side Y.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885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Lincoln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G. Warren</dc:creator>
  <cp:lastModifiedBy>Kristine G. Warren</cp:lastModifiedBy>
  <cp:revision>2</cp:revision>
  <dcterms:created xsi:type="dcterms:W3CDTF">2019-11-08T14:57:18Z</dcterms:created>
  <dcterms:modified xsi:type="dcterms:W3CDTF">2019-11-08T15:17:38Z</dcterms:modified>
</cp:coreProperties>
</file>