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13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69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62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2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20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86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6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39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40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4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9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965E1-D968-43AE-8819-A82BDBC9217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2E826-D605-4D58-BEDC-ADA3BD95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95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1" descr="Image result for plasma membrane marker prote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" t="15144" r="18300" b="34599"/>
          <a:stretch>
            <a:fillRect/>
          </a:stretch>
        </p:blipFill>
        <p:spPr bwMode="auto">
          <a:xfrm>
            <a:off x="464321" y="3936320"/>
            <a:ext cx="4832351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50686" y="3945437"/>
            <a:ext cx="1179195" cy="146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26156" y="3069499"/>
            <a:ext cx="285750" cy="312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524806" y="3023462"/>
            <a:ext cx="285750" cy="3127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34506" y="3021874"/>
            <a:ext cx="277812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5199017" y="3270069"/>
            <a:ext cx="285750" cy="3127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69031" y="3488646"/>
            <a:ext cx="83085" cy="8735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2"/>
          </p:cNvCxnSpPr>
          <p:nvPr/>
        </p:nvCxnSpPr>
        <p:spPr>
          <a:xfrm>
            <a:off x="2667681" y="3336199"/>
            <a:ext cx="106545" cy="10260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8769" y="3463381"/>
            <a:ext cx="296455" cy="12112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</p:cNvCxnSpPr>
          <p:nvPr/>
        </p:nvCxnSpPr>
        <p:spPr>
          <a:xfrm flipH="1">
            <a:off x="4821977" y="3582806"/>
            <a:ext cx="519915" cy="7794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065236" y="3933280"/>
            <a:ext cx="1236980" cy="679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49" name="Picture 15" descr="Cell Membrane and Active and Passive Transport Activity: AP Biology Escape Ro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8" t="62085"/>
          <a:stretch>
            <a:fillRect/>
          </a:stretch>
        </p:blipFill>
        <p:spPr bwMode="auto">
          <a:xfrm>
            <a:off x="7196534" y="3160032"/>
            <a:ext cx="39370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465909" y="132805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Plasma Membrane</a:t>
            </a:r>
            <a:endParaRPr kumimoji="0" lang="en-US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Digital Escape Room</a:t>
            </a:r>
            <a:endParaRPr kumimoji="0" lang="en-US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348343" y="28694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348343" y="28694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7343504" y="1083492"/>
            <a:ext cx="3431433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Q1.  Lipid Tails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Q2.  Marker Protein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Q3.  Receptor Protein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7343504" y="2052244"/>
            <a:ext cx="24364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Q4.  Channel Proteins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04600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26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</vt:vector>
  </TitlesOfParts>
  <Company>Lincoln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G. Warren</dc:creator>
  <cp:lastModifiedBy>Kristine G. Warren</cp:lastModifiedBy>
  <cp:revision>1</cp:revision>
  <dcterms:created xsi:type="dcterms:W3CDTF">2019-11-08T14:52:11Z</dcterms:created>
  <dcterms:modified xsi:type="dcterms:W3CDTF">2019-11-08T14:56:23Z</dcterms:modified>
</cp:coreProperties>
</file>