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wilbooks.com/free-resources/online-books/ads/2410.html" TargetMode="External"/><Relationship Id="rId22" Type="http://schemas.openxmlformats.org/officeDocument/2006/relationships/hyperlink" Target="https://www.wilbooks.com/free-resources/online-books/ads/2411.html" TargetMode="External"/><Relationship Id="rId21" Type="http://schemas.openxmlformats.org/officeDocument/2006/relationships/image" Target="../media/image6.png"/><Relationship Id="rId24" Type="http://schemas.openxmlformats.org/officeDocument/2006/relationships/hyperlink" Target="https://www.wilbooks.com/free-resources/online-books/ads/2100.html" TargetMode="External"/><Relationship Id="rId23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9.jpg"/><Relationship Id="rId9" Type="http://schemas.openxmlformats.org/officeDocument/2006/relationships/image" Target="../media/image14.png"/><Relationship Id="rId26" Type="http://schemas.openxmlformats.org/officeDocument/2006/relationships/hyperlink" Target="https://www.wilbooks.com/free-resources/online-books/ads/2240.html" TargetMode="External"/><Relationship Id="rId25" Type="http://schemas.openxmlformats.org/officeDocument/2006/relationships/image" Target="../media/image5.png"/><Relationship Id="rId28" Type="http://schemas.openxmlformats.org/officeDocument/2006/relationships/hyperlink" Target="https://www.wilbooks.com/free-resources/online-books/ads/2639.html" TargetMode="External"/><Relationship Id="rId27" Type="http://schemas.openxmlformats.org/officeDocument/2006/relationships/image" Target="../media/image17.png"/><Relationship Id="rId5" Type="http://schemas.openxmlformats.org/officeDocument/2006/relationships/image" Target="../media/image23.jpg"/><Relationship Id="rId6" Type="http://schemas.openxmlformats.org/officeDocument/2006/relationships/image" Target="../media/image1.png"/><Relationship Id="rId29" Type="http://schemas.openxmlformats.org/officeDocument/2006/relationships/image" Target="../media/image13.png"/><Relationship Id="rId7" Type="http://schemas.openxmlformats.org/officeDocument/2006/relationships/image" Target="../media/image2.png"/><Relationship Id="rId8" Type="http://schemas.openxmlformats.org/officeDocument/2006/relationships/image" Target="../media/image10.png"/><Relationship Id="rId31" Type="http://schemas.openxmlformats.org/officeDocument/2006/relationships/image" Target="../media/image3.png"/><Relationship Id="rId30" Type="http://schemas.openxmlformats.org/officeDocument/2006/relationships/hyperlink" Target="https://www.wilbooks.com/free-resources/online-books/ads/2688.html" TargetMode="External"/><Relationship Id="rId11" Type="http://schemas.openxmlformats.org/officeDocument/2006/relationships/hyperlink" Target="https://www.wilbooks.com/free-resources/online-books/ads/2141.html" TargetMode="External"/><Relationship Id="rId33" Type="http://schemas.openxmlformats.org/officeDocument/2006/relationships/image" Target="../media/image12.png"/><Relationship Id="rId10" Type="http://schemas.openxmlformats.org/officeDocument/2006/relationships/image" Target="../media/image18.png"/><Relationship Id="rId32" Type="http://schemas.openxmlformats.org/officeDocument/2006/relationships/hyperlink" Target="https://www.wilbooks.com/free-resources/online-books/ads/2729.html" TargetMode="External"/><Relationship Id="rId13" Type="http://schemas.openxmlformats.org/officeDocument/2006/relationships/hyperlink" Target="https://www.wilbooks.com/free-resources/online-books/ads/2164.html" TargetMode="External"/><Relationship Id="rId35" Type="http://schemas.openxmlformats.org/officeDocument/2006/relationships/image" Target="../media/image22.png"/><Relationship Id="rId12" Type="http://schemas.openxmlformats.org/officeDocument/2006/relationships/image" Target="../media/image9.png"/><Relationship Id="rId34" Type="http://schemas.openxmlformats.org/officeDocument/2006/relationships/hyperlink" Target="https://www.wilbooks.com/free-resources/online-books/ads/2450.html" TargetMode="External"/><Relationship Id="rId15" Type="http://schemas.openxmlformats.org/officeDocument/2006/relationships/hyperlink" Target="https://www.wilbooks.com/free-resources/online-books/ads/2838.html" TargetMode="External"/><Relationship Id="rId37" Type="http://schemas.openxmlformats.org/officeDocument/2006/relationships/image" Target="../media/image20.png"/><Relationship Id="rId14" Type="http://schemas.openxmlformats.org/officeDocument/2006/relationships/image" Target="../media/image15.png"/><Relationship Id="rId36" Type="http://schemas.openxmlformats.org/officeDocument/2006/relationships/hyperlink" Target="https://www.wilbooks.com/free-resources/online-books/ads/2073.html" TargetMode="External"/><Relationship Id="rId17" Type="http://schemas.openxmlformats.org/officeDocument/2006/relationships/hyperlink" Target="https://www.wilbooks.com/free-resources/online-books/ads/2572.html" TargetMode="External"/><Relationship Id="rId39" Type="http://schemas.openxmlformats.org/officeDocument/2006/relationships/image" Target="../media/image24.png"/><Relationship Id="rId16" Type="http://schemas.openxmlformats.org/officeDocument/2006/relationships/image" Target="../media/image7.png"/><Relationship Id="rId38" Type="http://schemas.openxmlformats.org/officeDocument/2006/relationships/image" Target="../media/image21.png"/><Relationship Id="rId19" Type="http://schemas.openxmlformats.org/officeDocument/2006/relationships/image" Target="../media/image4.png"/><Relationship Id="rId1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2" y="0"/>
            <a:ext cx="9417772" cy="5326991"/>
            <a:chOff x="-273772" y="0"/>
            <a:chExt cx="9417772" cy="5326991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273772" y="0"/>
              <a:ext cx="9417772" cy="5143500"/>
              <a:chOff x="-273772" y="0"/>
              <a:chExt cx="9417772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grpSp>
              <p:nvGrpSpPr>
                <p:cNvPr id="57" name="Google Shape;57;p13"/>
                <p:cNvGrpSpPr/>
                <p:nvPr/>
              </p:nvGrpSpPr>
              <p:grpSpPr>
                <a:xfrm>
                  <a:off x="0" y="0"/>
                  <a:ext cx="9144000" cy="5143500"/>
                  <a:chOff x="0" y="0"/>
                  <a:chExt cx="9144000" cy="5143500"/>
                </a:xfrm>
              </p:grpSpPr>
              <p:sp>
                <p:nvSpPr>
                  <p:cNvPr id="58" name="Google Shape;58;p13"/>
                  <p:cNvSpPr/>
                  <p:nvPr/>
                </p:nvSpPr>
                <p:spPr>
                  <a:xfrm>
                    <a:off x="0" y="0"/>
                    <a:ext cx="9144000" cy="3878400"/>
                  </a:xfrm>
                  <a:prstGeom prst="rect">
                    <a:avLst/>
                  </a:prstGeom>
                  <a:gradFill>
                    <a:gsLst>
                      <a:gs pos="0">
                        <a:srgbClr val="DB0000"/>
                      </a:gs>
                      <a:gs pos="100000">
                        <a:srgbClr val="540303"/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pic>
                <p:nvPicPr>
                  <p:cNvPr id="59" name="Google Shape;59;p13"/>
                  <p:cNvPicPr preferRelativeResize="0"/>
                  <p:nvPr/>
                </p:nvPicPr>
                <p:blipFill>
                  <a:blip r:embed="rId3">
                    <a:alphaModFix/>
                  </a:blip>
                  <a:stretch>
                    <a:fillRect/>
                  </a:stretch>
                </p:blipFill>
                <p:spPr>
                  <a:xfrm>
                    <a:off x="0" y="3878400"/>
                    <a:ext cx="9144000" cy="1265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60" name="Google Shape;60;p13"/>
                  <p:cNvSpPr txBox="1"/>
                  <p:nvPr/>
                </p:nvSpPr>
                <p:spPr>
                  <a:xfrm>
                    <a:off x="0" y="0"/>
                    <a:ext cx="3000000" cy="365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100">
                        <a:solidFill>
                          <a:srgbClr val="000000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rPr>
                      <a:t>❄️WinterStorm❄️</a:t>
                    </a:r>
                    <a:endParaRPr/>
                  </a:p>
                </p:txBody>
              </p:sp>
            </p:grpSp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811" l="0" r="0" t="0"/>
                <a:stretch/>
              </p:blipFill>
              <p:spPr>
                <a:xfrm>
                  <a:off x="3515550" y="966800"/>
                  <a:ext cx="5303400" cy="32099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Google Shape;62;p1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8172" l="0" r="0" t="0"/>
                <a:stretch/>
              </p:blipFill>
              <p:spPr>
                <a:xfrm>
                  <a:off x="301322" y="483336"/>
                  <a:ext cx="2887300" cy="28412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3" name="Google Shape;63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-273772" y="385569"/>
                <a:ext cx="4018250" cy="3089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4" name="Google Shape;64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50898" y="3532992"/>
              <a:ext cx="1709927" cy="143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77013" y="4192316"/>
              <a:ext cx="1391550" cy="113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194553" y="3236750"/>
              <a:ext cx="840100" cy="107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394100" y="3471375"/>
              <a:ext cx="441001" cy="4136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" name="Google Shape;68;p13"/>
          <p:cNvSpPr/>
          <p:nvPr/>
        </p:nvSpPr>
        <p:spPr>
          <a:xfrm>
            <a:off x="4389188" y="148660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</a:t>
            </a:r>
            <a:r>
              <a:rPr b="1" lang="en" sz="2500">
                <a:latin typeface="Comic Sans MS"/>
                <a:ea typeface="Comic Sans MS"/>
                <a:cs typeface="Comic Sans MS"/>
                <a:sym typeface="Comic Sans MS"/>
              </a:rPr>
              <a:t>H &amp; I</a:t>
            </a:r>
            <a:endParaRPr b="1"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69" name="Google Shape;6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79675" y="1486725"/>
            <a:ext cx="1110876" cy="66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55325" y="1190000"/>
            <a:ext cx="1316924" cy="85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302303" y="1431000"/>
            <a:ext cx="1110871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24188" y="1082325"/>
            <a:ext cx="626150" cy="10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33800" y="2524125"/>
            <a:ext cx="898325" cy="66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498606" y="2524124"/>
            <a:ext cx="1024752" cy="66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347424" y="2496262"/>
            <a:ext cx="1110876" cy="7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08799" y="2580030"/>
            <a:ext cx="898325" cy="581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879675" y="3426700"/>
            <a:ext cx="859176" cy="7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667625" y="3387200"/>
            <a:ext cx="859176" cy="66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524198" y="3387200"/>
            <a:ext cx="1024752" cy="66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624774" y="3387200"/>
            <a:ext cx="780750" cy="66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791439" y="3359338"/>
            <a:ext cx="780750" cy="7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742350" y="2309175"/>
            <a:ext cx="626150" cy="85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9">
            <a:alphaModFix/>
          </a:blip>
          <a:srcRect b="0" l="24661" r="12409" t="0"/>
          <a:stretch/>
        </p:blipFill>
        <p:spPr>
          <a:xfrm>
            <a:off x="-39525" y="351575"/>
            <a:ext cx="2385550" cy="47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