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-ube.com/watch?v=mMmARhMFvHA" TargetMode="External"/><Relationship Id="rId22" Type="http://schemas.openxmlformats.org/officeDocument/2006/relationships/hyperlink" Target="https://www.yout-ube.com/watch?v=qr_RzV5Qrgc" TargetMode="External"/><Relationship Id="rId21" Type="http://schemas.openxmlformats.org/officeDocument/2006/relationships/image" Target="../media/image5.png"/><Relationship Id="rId24" Type="http://schemas.openxmlformats.org/officeDocument/2006/relationships/hyperlink" Target="https://www.yout-ube.com/watch?v=0xyhc3S9RPw" TargetMode="External"/><Relationship Id="rId2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Relationship Id="rId4" Type="http://schemas.openxmlformats.org/officeDocument/2006/relationships/image" Target="../media/image10.png"/><Relationship Id="rId9" Type="http://schemas.openxmlformats.org/officeDocument/2006/relationships/image" Target="../media/image7.png"/><Relationship Id="rId26" Type="http://schemas.openxmlformats.org/officeDocument/2006/relationships/hyperlink" Target="https://www.abcya.com/games/saint_patricks_day_hunt" TargetMode="External"/><Relationship Id="rId25" Type="http://schemas.openxmlformats.org/officeDocument/2006/relationships/image" Target="../media/image16.png"/><Relationship Id="rId28" Type="http://schemas.openxmlformats.org/officeDocument/2006/relationships/hyperlink" Target="https://www.abcya.com/games/saint_patricks_day_crossword_puzzle" TargetMode="External"/><Relationship Id="rId27" Type="http://schemas.openxmlformats.org/officeDocument/2006/relationships/image" Target="../media/image9.png"/><Relationship Id="rId5" Type="http://schemas.openxmlformats.org/officeDocument/2006/relationships/image" Target="../media/image11.gif"/><Relationship Id="rId6" Type="http://schemas.openxmlformats.org/officeDocument/2006/relationships/hyperlink" Target="https://kids.nationalgeographic.com/celebrations/article/st-patricks-day" TargetMode="External"/><Relationship Id="rId29" Type="http://schemas.openxmlformats.org/officeDocument/2006/relationships/image" Target="../media/image12.png"/><Relationship Id="rId7" Type="http://schemas.openxmlformats.org/officeDocument/2006/relationships/image" Target="../media/image17.png"/><Relationship Id="rId8" Type="http://schemas.openxmlformats.org/officeDocument/2006/relationships/hyperlink" Target="https://www.yout-ube.com/watch?v=cQXvBKUDinE" TargetMode="External"/><Relationship Id="rId31" Type="http://schemas.openxmlformats.org/officeDocument/2006/relationships/image" Target="../media/image8.png"/><Relationship Id="rId30" Type="http://schemas.openxmlformats.org/officeDocument/2006/relationships/hyperlink" Target="https://www.abcya.com/games/saint_patricks_day_crossword_puzzle" TargetMode="External"/><Relationship Id="rId11" Type="http://schemas.openxmlformats.org/officeDocument/2006/relationships/image" Target="../media/image3.png"/><Relationship Id="rId33" Type="http://schemas.openxmlformats.org/officeDocument/2006/relationships/image" Target="../media/image14.png"/><Relationship Id="rId10" Type="http://schemas.openxmlformats.org/officeDocument/2006/relationships/hyperlink" Target="https://www.yout-ube.com/watch?v=HqvzZj6arek" TargetMode="External"/><Relationship Id="rId32" Type="http://schemas.openxmlformats.org/officeDocument/2006/relationships/hyperlink" Target="https://www.abcya.com/games/saint_patricks_day_hunt" TargetMode="External"/><Relationship Id="rId13" Type="http://schemas.openxmlformats.org/officeDocument/2006/relationships/image" Target="../media/image4.png"/><Relationship Id="rId12" Type="http://schemas.openxmlformats.org/officeDocument/2006/relationships/hyperlink" Target="https://www.yout-ube.com/watch?v=I6ibSQkazD0" TargetMode="External"/><Relationship Id="rId34" Type="http://schemas.openxmlformats.org/officeDocument/2006/relationships/image" Target="../media/image1.png"/><Relationship Id="rId15" Type="http://schemas.openxmlformats.org/officeDocument/2006/relationships/image" Target="../media/image6.png"/><Relationship Id="rId14" Type="http://schemas.openxmlformats.org/officeDocument/2006/relationships/hyperlink" Target="https://www.youtube.com/watch?v=uKBvY5Gx6S8" TargetMode="External"/><Relationship Id="rId17" Type="http://schemas.openxmlformats.org/officeDocument/2006/relationships/image" Target="../media/image13.png"/><Relationship Id="rId16" Type="http://schemas.openxmlformats.org/officeDocument/2006/relationships/hyperlink" Target="https://www.yout-ube.com/watch?v=d-04nUOBy2I" TargetMode="External"/><Relationship Id="rId19" Type="http://schemas.openxmlformats.org/officeDocument/2006/relationships/image" Target="../media/image15.png"/><Relationship Id="rId18" Type="http://schemas.openxmlformats.org/officeDocument/2006/relationships/hyperlink" Target="https://www.yout-ube.com/watch?v=WuyXpbhIWs4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4250" y="0"/>
            <a:ext cx="9200899" cy="11824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5" name="Google Shape;55;p13"/>
          <p:cNvSpPr txBox="1"/>
          <p:nvPr/>
        </p:nvSpPr>
        <p:spPr>
          <a:xfrm>
            <a:off x="14200" y="0"/>
            <a:ext cx="9144000" cy="994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Fredoka One"/>
                <a:ea typeface="Fredoka One"/>
                <a:cs typeface="Fredoka One"/>
                <a:sym typeface="Fredoka One"/>
              </a:rPr>
              <a:t>Let’s Celebrate St. Patrick’s Day</a:t>
            </a:r>
            <a:endParaRPr sz="4300">
              <a:solidFill>
                <a:srgbClr val="FFFFFF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-91750" y="554775"/>
            <a:ext cx="9390600" cy="585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FFFFFF"/>
                </a:solidFill>
                <a:latin typeface="Fredoka One"/>
                <a:ea typeface="Fredoka One"/>
                <a:cs typeface="Fredoka One"/>
                <a:sym typeface="Fredoka One"/>
              </a:rPr>
              <a:t>We celebrate St. Patrick’s Day on March 17th every year. </a:t>
            </a:r>
            <a:endParaRPr sz="2600">
              <a:solidFill>
                <a:srgbClr val="FFFFFF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60775" y="2951300"/>
            <a:ext cx="2682776" cy="20683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8" name="Google Shape;58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5200" y="1328562"/>
            <a:ext cx="2943626" cy="2068351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9" name="Google Shape;59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72523" y="1307876"/>
            <a:ext cx="1527325" cy="861369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0" name="Google Shape;60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472525" y="2294675"/>
            <a:ext cx="1527325" cy="790825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1" name="Google Shape;61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472525" y="3210925"/>
            <a:ext cx="1527325" cy="843725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2" name="Google Shape;62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502375" y="4180075"/>
            <a:ext cx="1467625" cy="790825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3" name="Google Shape;63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823250" y="1307875"/>
            <a:ext cx="1527325" cy="88228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4" name="Google Shape;64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872025" y="2315575"/>
            <a:ext cx="1467625" cy="790825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5" name="Google Shape;65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843556" y="3217775"/>
            <a:ext cx="1498343" cy="843727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6" name="Google Shape;66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871600" y="4172875"/>
            <a:ext cx="1498325" cy="790825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7" name="Google Shape;67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3299200" y="1328550"/>
            <a:ext cx="2393677" cy="15017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8" name="Google Shape;68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88675" y="4146437"/>
            <a:ext cx="1138343" cy="843724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9" name="Google Shape;69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2317775" y="4147474"/>
            <a:ext cx="822350" cy="841626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0" name="Google Shape;70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451700" y="4154665"/>
            <a:ext cx="741400" cy="841635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1" name="Google Shape;71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188675" y="3555875"/>
            <a:ext cx="2980149" cy="443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2" name="Google Shape;72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 flipH="1">
            <a:off x="-91749" y="3171595"/>
            <a:ext cx="1099275" cy="10992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