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2.png"/><Relationship Id="rId20" Type="http://schemas.openxmlformats.org/officeDocument/2006/relationships/image" Target="../media/image13.jpg"/><Relationship Id="rId42" Type="http://schemas.openxmlformats.org/officeDocument/2006/relationships/image" Target="../media/image21.png"/><Relationship Id="rId41" Type="http://schemas.openxmlformats.org/officeDocument/2006/relationships/image" Target="../media/image14.png"/><Relationship Id="rId22" Type="http://schemas.openxmlformats.org/officeDocument/2006/relationships/image" Target="../media/image11.jpg"/><Relationship Id="rId21" Type="http://schemas.openxmlformats.org/officeDocument/2006/relationships/hyperlink" Target="https://youtu.be/bBGdYKvJ2cY" TargetMode="External"/><Relationship Id="rId24" Type="http://schemas.openxmlformats.org/officeDocument/2006/relationships/image" Target="../media/image2.jpg"/><Relationship Id="rId23" Type="http://schemas.openxmlformats.org/officeDocument/2006/relationships/hyperlink" Target="https://youtu.be/5Ox1yXFfL8c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10.jpg"/><Relationship Id="rId9" Type="http://schemas.openxmlformats.org/officeDocument/2006/relationships/hyperlink" Target="https://youtu.be/d1Z-uxgFUTM" TargetMode="External"/><Relationship Id="rId26" Type="http://schemas.openxmlformats.org/officeDocument/2006/relationships/image" Target="../media/image18.jpg"/><Relationship Id="rId25" Type="http://schemas.openxmlformats.org/officeDocument/2006/relationships/hyperlink" Target="https://youtu.be/D2MMHpf7PMM" TargetMode="External"/><Relationship Id="rId28" Type="http://schemas.openxmlformats.org/officeDocument/2006/relationships/image" Target="../media/image9.jpg"/><Relationship Id="rId27" Type="http://schemas.openxmlformats.org/officeDocument/2006/relationships/hyperlink" Target="https://youtu.be/oRvz41J_IKk" TargetMode="External"/><Relationship Id="rId5" Type="http://schemas.openxmlformats.org/officeDocument/2006/relationships/image" Target="../media/image22.jpg"/><Relationship Id="rId6" Type="http://schemas.openxmlformats.org/officeDocument/2006/relationships/image" Target="../media/image16.png"/><Relationship Id="rId29" Type="http://schemas.openxmlformats.org/officeDocument/2006/relationships/hyperlink" Target="https://youtu.be/lBlOumFRjFA" TargetMode="External"/><Relationship Id="rId7" Type="http://schemas.openxmlformats.org/officeDocument/2006/relationships/hyperlink" Target="https://youtu.be/GMMK0LX-nx4" TargetMode="External"/><Relationship Id="rId8" Type="http://schemas.openxmlformats.org/officeDocument/2006/relationships/image" Target="../media/image24.jpg"/><Relationship Id="rId31" Type="http://schemas.openxmlformats.org/officeDocument/2006/relationships/image" Target="../media/image1.jpg"/><Relationship Id="rId30" Type="http://schemas.openxmlformats.org/officeDocument/2006/relationships/image" Target="../media/image4.jpg"/><Relationship Id="rId11" Type="http://schemas.openxmlformats.org/officeDocument/2006/relationships/hyperlink" Target="https://youtu.be/RihksMvTaRw" TargetMode="External"/><Relationship Id="rId33" Type="http://schemas.openxmlformats.org/officeDocument/2006/relationships/image" Target="../media/image3.jpg"/><Relationship Id="rId10" Type="http://schemas.openxmlformats.org/officeDocument/2006/relationships/image" Target="../media/image17.jpg"/><Relationship Id="rId32" Type="http://schemas.openxmlformats.org/officeDocument/2006/relationships/hyperlink" Target="https://youtu.be/jmYT8UxDDZY" TargetMode="External"/><Relationship Id="rId13" Type="http://schemas.openxmlformats.org/officeDocument/2006/relationships/hyperlink" Target="https://youtu.be/1wAQvZ33zZg" TargetMode="External"/><Relationship Id="rId35" Type="http://schemas.openxmlformats.org/officeDocument/2006/relationships/image" Target="../media/image5.jpg"/><Relationship Id="rId12" Type="http://schemas.openxmlformats.org/officeDocument/2006/relationships/image" Target="../media/image19.jpg"/><Relationship Id="rId34" Type="http://schemas.openxmlformats.org/officeDocument/2006/relationships/hyperlink" Target="https://youtu.be/CfOZuNcOU3A" TargetMode="External"/><Relationship Id="rId15" Type="http://schemas.openxmlformats.org/officeDocument/2006/relationships/hyperlink" Target="https://youtu.be/40DEaCGz0og" TargetMode="External"/><Relationship Id="rId37" Type="http://schemas.openxmlformats.org/officeDocument/2006/relationships/image" Target="../media/image7.jpg"/><Relationship Id="rId14" Type="http://schemas.openxmlformats.org/officeDocument/2006/relationships/image" Target="../media/image8.jpg"/><Relationship Id="rId36" Type="http://schemas.openxmlformats.org/officeDocument/2006/relationships/hyperlink" Target="https://youtu.be/RL8et3lfSF8" TargetMode="External"/><Relationship Id="rId17" Type="http://schemas.openxmlformats.org/officeDocument/2006/relationships/hyperlink" Target="https://youtu.be/b8OUKjK1z2A" TargetMode="External"/><Relationship Id="rId39" Type="http://schemas.openxmlformats.org/officeDocument/2006/relationships/image" Target="../media/image6.png"/><Relationship Id="rId16" Type="http://schemas.openxmlformats.org/officeDocument/2006/relationships/image" Target="../media/image20.jpg"/><Relationship Id="rId38" Type="http://schemas.openxmlformats.org/officeDocument/2006/relationships/image" Target="../media/image25.png"/><Relationship Id="rId19" Type="http://schemas.openxmlformats.org/officeDocument/2006/relationships/hyperlink" Target="https://youtu.be/KI8MRfEOqr0" TargetMode="External"/><Relationship Id="rId18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95120" y="-4600"/>
            <a:ext cx="9339120" cy="5148100"/>
            <a:chOff x="-195120" y="-4600"/>
            <a:chExt cx="9339120" cy="51481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-4600"/>
              <a:ext cx="9144000" cy="5148100"/>
              <a:chOff x="0" y="-4600"/>
              <a:chExt cx="9144000" cy="51481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-4600"/>
                <a:ext cx="9144000" cy="5148100"/>
                <a:chOff x="0" y="-4600"/>
                <a:chExt cx="9144000" cy="5148100"/>
              </a:xfrm>
            </p:grpSpPr>
            <p:sp>
              <p:nvSpPr>
                <p:cNvPr id="57" name="Google Shape;57;p13"/>
                <p:cNvSpPr/>
                <p:nvPr/>
              </p:nvSpPr>
              <p:spPr>
                <a:xfrm>
                  <a:off x="0" y="-4600"/>
                  <a:ext cx="9144000" cy="3878400"/>
                </a:xfrm>
                <a:prstGeom prst="rect">
                  <a:avLst/>
                </a:prstGeom>
                <a:gradFill>
                  <a:gsLst>
                    <a:gs pos="0">
                      <a:srgbClr val="DFE9FB"/>
                    </a:gs>
                    <a:gs pos="100000">
                      <a:srgbClr val="6E9BE7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58" name="Google Shape;58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0" y="3878400"/>
                  <a:ext cx="9144000" cy="1265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9" name="Google Shape;59;p13"/>
                <p:cNvSpPr txBox="1"/>
                <p:nvPr/>
              </p:nvSpPr>
              <p:spPr>
                <a:xfrm>
                  <a:off x="0" y="0"/>
                  <a:ext cx="2876400" cy="600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rgbClr val="000000"/>
                      </a:solidFill>
                      <a:latin typeface="Indie Flower"/>
                      <a:ea typeface="Indie Flower"/>
                      <a:cs typeface="Indie Flower"/>
                      <a:sym typeface="Indie Flower"/>
                    </a:rPr>
                    <a:t>❄️WinterStorm❄️</a:t>
                  </a:r>
                  <a:endParaRPr/>
                </a:p>
              </p:txBody>
            </p:sp>
          </p:grpSp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196200" y="861225"/>
                <a:ext cx="5752075" cy="3421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5">
                <a:alphaModFix/>
              </a:blip>
              <a:srcRect b="9526" l="0" r="0" t="0"/>
              <a:stretch/>
            </p:blipFill>
            <p:spPr>
              <a:xfrm>
                <a:off x="212641" y="614890"/>
                <a:ext cx="2484125" cy="2494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2" name="Google Shape;6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195120" y="600451"/>
              <a:ext cx="3469982" cy="26683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5944" r="6765" t="0"/>
          <a:stretch/>
        </p:blipFill>
        <p:spPr>
          <a:xfrm>
            <a:off x="3517149" y="3195625"/>
            <a:ext cx="752299" cy="98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17150" y="1030800"/>
            <a:ext cx="972975" cy="101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5326" r="6193" t="0"/>
          <a:stretch/>
        </p:blipFill>
        <p:spPr>
          <a:xfrm>
            <a:off x="4572000" y="1070546"/>
            <a:ext cx="859225" cy="971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359921" y="3208925"/>
            <a:ext cx="752301" cy="98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517150" y="2178913"/>
            <a:ext cx="972975" cy="89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7077" r="6922" t="0"/>
          <a:stretch/>
        </p:blipFill>
        <p:spPr>
          <a:xfrm>
            <a:off x="5202700" y="3253513"/>
            <a:ext cx="859225" cy="8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572000" y="2145100"/>
            <a:ext cx="972975" cy="8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672250" y="2293525"/>
            <a:ext cx="972974" cy="75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772488" y="2319413"/>
            <a:ext cx="972976" cy="7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280325" y="1236335"/>
            <a:ext cx="752300" cy="7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881734" y="2202961"/>
            <a:ext cx="732083" cy="8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881725" y="1096705"/>
            <a:ext cx="732100" cy="91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014567" y="1232438"/>
            <a:ext cx="697500" cy="760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676475" y="3256968"/>
            <a:ext cx="697500" cy="86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844925" y="3249379"/>
            <a:ext cx="732100" cy="901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152075" y="3249400"/>
            <a:ext cx="60269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96100" y="1126575"/>
            <a:ext cx="2536451" cy="355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292850" y="1041925"/>
            <a:ext cx="859225" cy="10480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/>
          <p:nvPr/>
        </p:nvSpPr>
        <p:spPr>
          <a:xfrm>
            <a:off x="4540625" y="85950"/>
            <a:ext cx="3825600" cy="752400"/>
          </a:xfrm>
          <a:prstGeom prst="roundRect">
            <a:avLst>
              <a:gd fmla="val 50000" name="adj"/>
            </a:avLst>
          </a:prstGeom>
          <a:solidFill>
            <a:srgbClr val="EEEEEE"/>
          </a:solidFill>
          <a:ln cap="flat" cmpd="sng" w="6667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Laura Numeroff 🐭</a:t>
            </a:r>
            <a:endParaRPr b="1" sz="2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032080" y="3449179"/>
            <a:ext cx="972982" cy="146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122275" y="-4600"/>
            <a:ext cx="1308075" cy="124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42">
            <a:alphaModFix/>
          </a:blip>
          <a:srcRect b="0" l="28614" r="27336" t="0"/>
          <a:stretch/>
        </p:blipFill>
        <p:spPr>
          <a:xfrm>
            <a:off x="125770" y="1006450"/>
            <a:ext cx="166990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