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dd9b18a65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dd9b18a65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Click</a:t>
            </a:r>
            <a:r>
              <a:rPr lang="en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on a book to 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listen to a story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.png"/><Relationship Id="rId20" Type="http://schemas.openxmlformats.org/officeDocument/2006/relationships/hyperlink" Target="https://safeyoutube.net/w/IWFJ" TargetMode="External"/><Relationship Id="rId42" Type="http://schemas.openxmlformats.org/officeDocument/2006/relationships/image" Target="../media/image18.png"/><Relationship Id="rId41" Type="http://schemas.openxmlformats.org/officeDocument/2006/relationships/hyperlink" Target="https://safeyoutube.net/w/XTbI" TargetMode="External"/><Relationship Id="rId22" Type="http://schemas.openxmlformats.org/officeDocument/2006/relationships/hyperlink" Target="https://safeyoutube.net/w/yWFJ" TargetMode="External"/><Relationship Id="rId44" Type="http://schemas.openxmlformats.org/officeDocument/2006/relationships/image" Target="../media/image23.gif"/><Relationship Id="rId21" Type="http://schemas.openxmlformats.org/officeDocument/2006/relationships/image" Target="../media/image5.png"/><Relationship Id="rId43" Type="http://schemas.openxmlformats.org/officeDocument/2006/relationships/image" Target="../media/image21.gif"/><Relationship Id="rId24" Type="http://schemas.openxmlformats.org/officeDocument/2006/relationships/hyperlink" Target="https://safeyoutube.net/w/2GZH" TargetMode="External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22.png"/><Relationship Id="rId26" Type="http://schemas.openxmlformats.org/officeDocument/2006/relationships/hyperlink" Target="https://safeyoutube.net/w/QCZH" TargetMode="External"/><Relationship Id="rId25" Type="http://schemas.openxmlformats.org/officeDocument/2006/relationships/image" Target="../media/image26.png"/><Relationship Id="rId28" Type="http://schemas.openxmlformats.org/officeDocument/2006/relationships/hyperlink" Target="https://safeyoutube.net/w/VEZH" TargetMode="External"/><Relationship Id="rId27" Type="http://schemas.openxmlformats.org/officeDocument/2006/relationships/image" Target="../media/image25.png"/><Relationship Id="rId5" Type="http://schemas.openxmlformats.org/officeDocument/2006/relationships/image" Target="../media/image3.png"/><Relationship Id="rId6" Type="http://schemas.openxmlformats.org/officeDocument/2006/relationships/image" Target="../media/image19.jpg"/><Relationship Id="rId29" Type="http://schemas.openxmlformats.org/officeDocument/2006/relationships/image" Target="../media/image27.png"/><Relationship Id="rId7" Type="http://schemas.openxmlformats.org/officeDocument/2006/relationships/hyperlink" Target="https://lauranumeroff.com/" TargetMode="External"/><Relationship Id="rId8" Type="http://schemas.openxmlformats.org/officeDocument/2006/relationships/image" Target="../media/image8.jpg"/><Relationship Id="rId31" Type="http://schemas.openxmlformats.org/officeDocument/2006/relationships/image" Target="../media/image9.png"/><Relationship Id="rId30" Type="http://schemas.openxmlformats.org/officeDocument/2006/relationships/image" Target="../media/image7.png"/><Relationship Id="rId11" Type="http://schemas.openxmlformats.org/officeDocument/2006/relationships/image" Target="../media/image12.png"/><Relationship Id="rId33" Type="http://schemas.openxmlformats.org/officeDocument/2006/relationships/hyperlink" Target="https://safeyoutube.net/w/qTbI" TargetMode="External"/><Relationship Id="rId10" Type="http://schemas.openxmlformats.org/officeDocument/2006/relationships/image" Target="../media/image17.png"/><Relationship Id="rId32" Type="http://schemas.openxmlformats.org/officeDocument/2006/relationships/image" Target="../media/image10.png"/><Relationship Id="rId13" Type="http://schemas.openxmlformats.org/officeDocument/2006/relationships/image" Target="../media/image11.png"/><Relationship Id="rId35" Type="http://schemas.openxmlformats.org/officeDocument/2006/relationships/hyperlink" Target="https://safeyoutube.net/w/oSbI" TargetMode="External"/><Relationship Id="rId12" Type="http://schemas.openxmlformats.org/officeDocument/2006/relationships/hyperlink" Target="https://safeyoutube.net/w/1XFJ" TargetMode="External"/><Relationship Id="rId34" Type="http://schemas.openxmlformats.org/officeDocument/2006/relationships/image" Target="../media/image15.png"/><Relationship Id="rId15" Type="http://schemas.openxmlformats.org/officeDocument/2006/relationships/image" Target="../media/image24.png"/><Relationship Id="rId37" Type="http://schemas.openxmlformats.org/officeDocument/2006/relationships/hyperlink" Target="https://safeyoutube.net/w/EPbI" TargetMode="External"/><Relationship Id="rId14" Type="http://schemas.openxmlformats.org/officeDocument/2006/relationships/hyperlink" Target="https://safeyoutube.net/w/dXFJ" TargetMode="External"/><Relationship Id="rId36" Type="http://schemas.openxmlformats.org/officeDocument/2006/relationships/image" Target="../media/image16.png"/><Relationship Id="rId17" Type="http://schemas.openxmlformats.org/officeDocument/2006/relationships/image" Target="../media/image6.png"/><Relationship Id="rId39" Type="http://schemas.openxmlformats.org/officeDocument/2006/relationships/hyperlink" Target="https://safeyoutube.net/w/RUbI" TargetMode="External"/><Relationship Id="rId16" Type="http://schemas.openxmlformats.org/officeDocument/2006/relationships/hyperlink" Target="https://safeyoutube.net/w/gWFJ" TargetMode="External"/><Relationship Id="rId38" Type="http://schemas.openxmlformats.org/officeDocument/2006/relationships/image" Target="../media/image13.png"/><Relationship Id="rId19" Type="http://schemas.openxmlformats.org/officeDocument/2006/relationships/image" Target="../media/image14.png"/><Relationship Id="rId18" Type="http://schemas.openxmlformats.org/officeDocument/2006/relationships/hyperlink" Target="https://safeyoutube.net/w/RWFJ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9288" l="0" r="0" t="0"/>
          <a:stretch/>
        </p:blipFill>
        <p:spPr>
          <a:xfrm>
            <a:off x="0" y="-33225"/>
            <a:ext cx="9144000" cy="51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87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775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162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550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937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325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712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100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487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875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262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50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037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425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812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0200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587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9750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3625" y="0"/>
            <a:ext cx="443875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5">
            <a:alphaModFix/>
          </a:blip>
          <a:srcRect b="0" l="0" r="39961" t="0"/>
          <a:stretch/>
        </p:blipFill>
        <p:spPr>
          <a:xfrm>
            <a:off x="8877500" y="0"/>
            <a:ext cx="266500" cy="4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2276" y="983552"/>
            <a:ext cx="1373075" cy="166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2611" y="1169096"/>
            <a:ext cx="916368" cy="12858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13"/>
          <p:cNvGrpSpPr/>
          <p:nvPr/>
        </p:nvGrpSpPr>
        <p:grpSpPr>
          <a:xfrm>
            <a:off x="-6225" y="-212875"/>
            <a:ext cx="4892350" cy="1085674"/>
            <a:chOff x="-6225" y="-212875"/>
            <a:chExt cx="4892350" cy="1085674"/>
          </a:xfrm>
        </p:grpSpPr>
        <p:pic>
          <p:nvPicPr>
            <p:cNvPr id="79" name="Google Shape;79;p13"/>
            <p:cNvPicPr preferRelativeResize="0"/>
            <p:nvPr/>
          </p:nvPicPr>
          <p:blipFill rotWithShape="1">
            <a:blip r:embed="rId9">
              <a:alphaModFix/>
            </a:blip>
            <a:srcRect b="53867" l="0" r="0" t="6404"/>
            <a:stretch/>
          </p:blipFill>
          <p:spPr>
            <a:xfrm>
              <a:off x="-6225" y="-212875"/>
              <a:ext cx="2862960" cy="1085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13"/>
            <p:cNvPicPr preferRelativeResize="0"/>
            <p:nvPr/>
          </p:nvPicPr>
          <p:blipFill rotWithShape="1">
            <a:blip r:embed="rId9">
              <a:alphaModFix/>
            </a:blip>
            <a:srcRect b="53866" l="0" r="0" t="14606"/>
            <a:stretch/>
          </p:blipFill>
          <p:spPr>
            <a:xfrm>
              <a:off x="2023175" y="-86850"/>
              <a:ext cx="2862950" cy="8615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" name="Google Shape;81;p13"/>
          <p:cNvGrpSpPr/>
          <p:nvPr/>
        </p:nvGrpSpPr>
        <p:grpSpPr>
          <a:xfrm>
            <a:off x="4208400" y="-140825"/>
            <a:ext cx="4892350" cy="1085674"/>
            <a:chOff x="-6225" y="-212875"/>
            <a:chExt cx="4892350" cy="1085674"/>
          </a:xfrm>
        </p:grpSpPr>
        <p:pic>
          <p:nvPicPr>
            <p:cNvPr id="82" name="Google Shape;82;p13"/>
            <p:cNvPicPr preferRelativeResize="0"/>
            <p:nvPr/>
          </p:nvPicPr>
          <p:blipFill rotWithShape="1">
            <a:blip r:embed="rId9">
              <a:alphaModFix/>
            </a:blip>
            <a:srcRect b="53867" l="0" r="0" t="6404"/>
            <a:stretch/>
          </p:blipFill>
          <p:spPr>
            <a:xfrm>
              <a:off x="-6225" y="-212875"/>
              <a:ext cx="2862960" cy="1085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 rotWithShape="1">
            <a:blip r:embed="rId9">
              <a:alphaModFix/>
            </a:blip>
            <a:srcRect b="53866" l="0" r="0" t="14606"/>
            <a:stretch/>
          </p:blipFill>
          <p:spPr>
            <a:xfrm>
              <a:off x="2023175" y="-86850"/>
              <a:ext cx="2862950" cy="8615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4" name="Google Shape;8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9175" y="4027000"/>
            <a:ext cx="5576605" cy="12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11">
            <a:alphaModFix/>
          </a:blip>
          <a:srcRect b="27986" l="8969" r="8969" t="21668"/>
          <a:stretch/>
        </p:blipFill>
        <p:spPr>
          <a:xfrm>
            <a:off x="3047500" y="1195350"/>
            <a:ext cx="4277525" cy="326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10725" y="1666661"/>
            <a:ext cx="951025" cy="1023751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Google Shape;87;p13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665603" y="1676913"/>
            <a:ext cx="1008872" cy="100325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10250" y="3005301"/>
            <a:ext cx="928523" cy="1055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3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593260" y="1650796"/>
            <a:ext cx="951025" cy="1055504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3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564300" y="3077150"/>
            <a:ext cx="1008875" cy="1023775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739175" y="3005301"/>
            <a:ext cx="1105075" cy="10555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>
            <a:hlinkClick r:id="rId24"/>
          </p:cNvPr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682688" y="477840"/>
            <a:ext cx="776050" cy="886372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>
            <a:hlinkClick r:id="rId26"/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903688" y="490260"/>
            <a:ext cx="776049" cy="861541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3">
            <a:hlinkClick r:id="rId28"/>
          </p:cNvPr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061488" y="457204"/>
            <a:ext cx="776049" cy="894573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386065" y="869025"/>
            <a:ext cx="1373085" cy="1668775"/>
          </a:xfrm>
          <a:prstGeom prst="rect">
            <a:avLst/>
          </a:prstGeom>
          <a:noFill/>
          <a:ln cap="flat" cmpd="sng" w="3810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31">
            <a:alphaModFix/>
          </a:blip>
          <a:srcRect b="8742" l="0" r="0" t="0"/>
          <a:stretch/>
        </p:blipFill>
        <p:spPr>
          <a:xfrm>
            <a:off x="1582413" y="2608218"/>
            <a:ext cx="1619850" cy="2039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32">
            <a:alphaModFix/>
          </a:blip>
          <a:srcRect b="0" l="0" r="0" t="18672"/>
          <a:stretch/>
        </p:blipFill>
        <p:spPr>
          <a:xfrm>
            <a:off x="1101575" y="3506025"/>
            <a:ext cx="2296725" cy="186785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98" name="Google Shape;98;p13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377000" y="3378163"/>
            <a:ext cx="1085675" cy="108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62000" y="4100916"/>
            <a:ext cx="695375" cy="973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282025" y="3378175"/>
            <a:ext cx="695397" cy="10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 rotWithShape="1">
          <a:blip r:embed="rId31">
            <a:alphaModFix/>
          </a:blip>
          <a:srcRect b="8742" l="0" r="0" t="0"/>
          <a:stretch/>
        </p:blipFill>
        <p:spPr>
          <a:xfrm>
            <a:off x="7301201" y="2455818"/>
            <a:ext cx="1619850" cy="2039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hlinkClick r:id="rId39"/>
          </p:cNvPr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7224963" y="4127076"/>
            <a:ext cx="1085675" cy="108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6680112" y="3884878"/>
            <a:ext cx="992025" cy="99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976441" y="102850"/>
            <a:ext cx="266500" cy="2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>
            <a:hlinkClick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8082269" y="3650400"/>
            <a:ext cx="1182375" cy="15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