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22" Type="http://schemas.openxmlformats.org/officeDocument/2006/relationships/image" Target="../media/image9.png"/><Relationship Id="rId21" Type="http://schemas.openxmlformats.org/officeDocument/2006/relationships/image" Target="../media/image1.png"/><Relationship Id="rId24" Type="http://schemas.openxmlformats.org/officeDocument/2006/relationships/hyperlink" Target="https://video.link/w/K4trb" TargetMode="External"/><Relationship Id="rId23" Type="http://schemas.openxmlformats.org/officeDocument/2006/relationships/hyperlink" Target="https://video.link/w/fvtr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6.png"/><Relationship Id="rId26" Type="http://schemas.openxmlformats.org/officeDocument/2006/relationships/hyperlink" Target="https://video.link/w/B5trb" TargetMode="External"/><Relationship Id="rId25" Type="http://schemas.openxmlformats.org/officeDocument/2006/relationships/image" Target="../media/image15.png"/><Relationship Id="rId28" Type="http://schemas.openxmlformats.org/officeDocument/2006/relationships/hyperlink" Target="https://video.link/w/T6trb" TargetMode="External"/><Relationship Id="rId27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29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hyperlink" Target="https://video.link/w/sgtrb" TargetMode="External"/><Relationship Id="rId31" Type="http://schemas.openxmlformats.org/officeDocument/2006/relationships/image" Target="../media/image16.png"/><Relationship Id="rId30" Type="http://schemas.openxmlformats.org/officeDocument/2006/relationships/hyperlink" Target="https://video.link/w/X7trb" TargetMode="External"/><Relationship Id="rId11" Type="http://schemas.openxmlformats.org/officeDocument/2006/relationships/image" Target="../media/image5.png"/><Relationship Id="rId33" Type="http://schemas.openxmlformats.org/officeDocument/2006/relationships/image" Target="../media/image21.png"/><Relationship Id="rId10" Type="http://schemas.openxmlformats.org/officeDocument/2006/relationships/hyperlink" Target="https://video.link/w/cktrb" TargetMode="External"/><Relationship Id="rId32" Type="http://schemas.openxmlformats.org/officeDocument/2006/relationships/hyperlink" Target="https://video.link/w/09trb" TargetMode="External"/><Relationship Id="rId13" Type="http://schemas.openxmlformats.org/officeDocument/2006/relationships/image" Target="../media/image20.png"/><Relationship Id="rId35" Type="http://schemas.openxmlformats.org/officeDocument/2006/relationships/image" Target="../media/image18.png"/><Relationship Id="rId12" Type="http://schemas.openxmlformats.org/officeDocument/2006/relationships/hyperlink" Target="https://video.link/w/1ltrb" TargetMode="External"/><Relationship Id="rId34" Type="http://schemas.openxmlformats.org/officeDocument/2006/relationships/image" Target="../media/image10.png"/><Relationship Id="rId15" Type="http://schemas.openxmlformats.org/officeDocument/2006/relationships/image" Target="../media/image17.png"/><Relationship Id="rId14" Type="http://schemas.openxmlformats.org/officeDocument/2006/relationships/hyperlink" Target="https://video.link/w/Gptrb" TargetMode="External"/><Relationship Id="rId17" Type="http://schemas.openxmlformats.org/officeDocument/2006/relationships/image" Target="../media/image2.png"/><Relationship Id="rId16" Type="http://schemas.openxmlformats.org/officeDocument/2006/relationships/hyperlink" Target="https://video.link/w/xttrb" TargetMode="External"/><Relationship Id="rId19" Type="http://schemas.openxmlformats.org/officeDocument/2006/relationships/hyperlink" Target="https://video.link/w/jwtrb" TargetMode="External"/><Relationship Id="rId1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8124" l="0" r="0" t="0"/>
          <a:stretch/>
        </p:blipFill>
        <p:spPr>
          <a:xfrm>
            <a:off x="0" y="0"/>
            <a:ext cx="9144001" cy="4377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3138452" y="345137"/>
            <a:ext cx="2867101" cy="1509689"/>
            <a:chOff x="2504525" y="1183250"/>
            <a:chExt cx="4572000" cy="2159475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20127" l="0" r="0" t="37887"/>
            <a:stretch/>
          </p:blipFill>
          <p:spPr>
            <a:xfrm>
              <a:off x="2504525" y="1183250"/>
              <a:ext cx="4572000" cy="2159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4">
              <a:alphaModFix/>
            </a:blip>
            <a:srcRect b="20127" l="23489" r="65661" t="70620"/>
            <a:stretch/>
          </p:blipFill>
          <p:spPr>
            <a:xfrm>
              <a:off x="3051600" y="2866850"/>
              <a:ext cx="496026" cy="4758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5924" l="0" r="0" t="74159"/>
          <a:stretch/>
        </p:blipFill>
        <p:spPr>
          <a:xfrm>
            <a:off x="0" y="4119125"/>
            <a:ext cx="9144000" cy="10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27337" l="0" r="0" t="20541"/>
          <a:stretch/>
        </p:blipFill>
        <p:spPr>
          <a:xfrm>
            <a:off x="2286000" y="1763350"/>
            <a:ext cx="4572000" cy="27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27337" l="0" r="49922" t="20541"/>
          <a:stretch/>
        </p:blipFill>
        <p:spPr>
          <a:xfrm>
            <a:off x="1241475" y="1763350"/>
            <a:ext cx="2289550" cy="27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27337" l="26793" r="0" t="20541"/>
          <a:stretch/>
        </p:blipFill>
        <p:spPr>
          <a:xfrm>
            <a:off x="4555450" y="1763350"/>
            <a:ext cx="3347075" cy="27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1425" y="0"/>
            <a:ext cx="1410775" cy="141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81800" y="0"/>
            <a:ext cx="1410776" cy="141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16175" y="2200265"/>
            <a:ext cx="767768" cy="10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61700" y="2299713"/>
            <a:ext cx="906595" cy="925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28001" y="2359490"/>
            <a:ext cx="846452" cy="865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634150" y="2338887"/>
            <a:ext cx="906600" cy="9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18500" y="2263743"/>
            <a:ext cx="767775" cy="989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768875" y="2261273"/>
            <a:ext cx="767773" cy="994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76838" y="3501655"/>
            <a:ext cx="846450" cy="931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2975" y="1039221"/>
            <a:ext cx="1018500" cy="132027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22">
            <a:alphaModFix/>
          </a:blip>
          <a:srcRect b="0" l="21392" r="24365" t="12041"/>
          <a:stretch/>
        </p:blipFill>
        <p:spPr>
          <a:xfrm flipH="1" rot="-383648">
            <a:off x="7274275" y="1469575"/>
            <a:ext cx="2289550" cy="3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>
            <a:hlinkClick r:id="rId23"/>
          </p:cNvPr>
          <p:cNvSpPr/>
          <p:nvPr/>
        </p:nvSpPr>
        <p:spPr>
          <a:xfrm>
            <a:off x="6755950" y="2255375"/>
            <a:ext cx="767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0" l="21550" r="21754" t="0"/>
          <a:stretch/>
        </p:blipFill>
        <p:spPr>
          <a:xfrm>
            <a:off x="2561700" y="3533285"/>
            <a:ext cx="906602" cy="89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620013" y="3482589"/>
            <a:ext cx="846450" cy="96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664225" y="3520976"/>
            <a:ext cx="846450" cy="924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663200" y="3562885"/>
            <a:ext cx="906600" cy="904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722325" y="3605019"/>
            <a:ext cx="846447" cy="846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-170875" y="2643369"/>
            <a:ext cx="1609325" cy="20116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 rot="162224">
            <a:off x="575461" y="4151987"/>
            <a:ext cx="1410721" cy="755139"/>
            <a:chOff x="3138450" y="4322425"/>
            <a:chExt cx="1558450" cy="900376"/>
          </a:xfrm>
        </p:grpSpPr>
        <p:pic>
          <p:nvPicPr>
            <p:cNvPr id="81" name="Google Shape;81;p13"/>
            <p:cNvPicPr preferRelativeResize="0"/>
            <p:nvPr/>
          </p:nvPicPr>
          <p:blipFill rotWithShape="1">
            <a:blip r:embed="rId35">
              <a:alphaModFix/>
            </a:blip>
            <a:srcRect b="250" l="67430" r="-242" t="66732"/>
            <a:stretch/>
          </p:blipFill>
          <p:spPr>
            <a:xfrm>
              <a:off x="3286125" y="4322425"/>
              <a:ext cx="1410775" cy="7098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 rotWithShape="1">
            <a:blip r:embed="rId35">
              <a:alphaModFix/>
            </a:blip>
            <a:srcRect b="250" l="67430" r="-242" t="66732"/>
            <a:stretch/>
          </p:blipFill>
          <p:spPr>
            <a:xfrm>
              <a:off x="3138450" y="4512950"/>
              <a:ext cx="1410775" cy="709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" name="Google Shape;83;p13"/>
          <p:cNvGrpSpPr/>
          <p:nvPr/>
        </p:nvGrpSpPr>
        <p:grpSpPr>
          <a:xfrm>
            <a:off x="-90273" y="4493284"/>
            <a:ext cx="1121008" cy="720930"/>
            <a:chOff x="-90275" y="4493076"/>
            <a:chExt cx="1006201" cy="650424"/>
          </a:xfrm>
        </p:grpSpPr>
        <p:pic>
          <p:nvPicPr>
            <p:cNvPr id="84" name="Google Shape;84;p13"/>
            <p:cNvPicPr preferRelativeResize="0"/>
            <p:nvPr/>
          </p:nvPicPr>
          <p:blipFill rotWithShape="1">
            <a:blip r:embed="rId35">
              <a:alphaModFix/>
            </a:blip>
            <a:srcRect b="34383" l="33880" r="34743" t="37364"/>
            <a:stretch/>
          </p:blipFill>
          <p:spPr>
            <a:xfrm rot="202374">
              <a:off x="4107" y="4519839"/>
              <a:ext cx="910185" cy="4977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3"/>
            <p:cNvPicPr preferRelativeResize="0"/>
            <p:nvPr/>
          </p:nvPicPr>
          <p:blipFill rotWithShape="1">
            <a:blip r:embed="rId35">
              <a:alphaModFix/>
            </a:blip>
            <a:srcRect b="34383" l="33880" r="34743" t="37364"/>
            <a:stretch/>
          </p:blipFill>
          <p:spPr>
            <a:xfrm rot="202371">
              <a:off x="-88641" y="4619011"/>
              <a:ext cx="910024" cy="49773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