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2.png"/><Relationship Id="rId20" Type="http://schemas.openxmlformats.org/officeDocument/2006/relationships/image" Target="../media/image6.png"/><Relationship Id="rId22" Type="http://schemas.openxmlformats.org/officeDocument/2006/relationships/image" Target="../media/image2.png"/><Relationship Id="rId21" Type="http://schemas.openxmlformats.org/officeDocument/2006/relationships/hyperlink" Target="https://www.youtube.com/embed/t6NUJ2JZz50" TargetMode="External"/><Relationship Id="rId24" Type="http://schemas.openxmlformats.org/officeDocument/2006/relationships/image" Target="../media/image18.png"/><Relationship Id="rId23" Type="http://schemas.openxmlformats.org/officeDocument/2006/relationships/hyperlink" Target="https://www.youtube.com/embed/gjIVLunRG7o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24.png"/><Relationship Id="rId9" Type="http://schemas.openxmlformats.org/officeDocument/2006/relationships/image" Target="../media/image14.png"/><Relationship Id="rId26" Type="http://schemas.openxmlformats.org/officeDocument/2006/relationships/image" Target="../media/image9.png"/><Relationship Id="rId25" Type="http://schemas.openxmlformats.org/officeDocument/2006/relationships/hyperlink" Target="https://www.youtube.com/embed/B-i1E1UbwVI" TargetMode="External"/><Relationship Id="rId28" Type="http://schemas.openxmlformats.org/officeDocument/2006/relationships/image" Target="../media/image11.png"/><Relationship Id="rId27" Type="http://schemas.openxmlformats.org/officeDocument/2006/relationships/hyperlink" Target="https://www.youtube.com/embed/et4KluESo0o" TargetMode="External"/><Relationship Id="rId5" Type="http://schemas.openxmlformats.org/officeDocument/2006/relationships/image" Target="../media/image7.png"/><Relationship Id="rId6" Type="http://schemas.openxmlformats.org/officeDocument/2006/relationships/image" Target="../media/image15.png"/><Relationship Id="rId29" Type="http://schemas.openxmlformats.org/officeDocument/2006/relationships/hyperlink" Target="https://www.youtube.com/embed/XTYfji4YiS0" TargetMode="External"/><Relationship Id="rId7" Type="http://schemas.openxmlformats.org/officeDocument/2006/relationships/image" Target="../media/image8.png"/><Relationship Id="rId8" Type="http://schemas.openxmlformats.org/officeDocument/2006/relationships/image" Target="../media/image3.png"/><Relationship Id="rId31" Type="http://schemas.openxmlformats.org/officeDocument/2006/relationships/hyperlink" Target="https://www.youtube.com/embed/54Q3MwhGzKw" TargetMode="External"/><Relationship Id="rId30" Type="http://schemas.openxmlformats.org/officeDocument/2006/relationships/image" Target="../media/image4.png"/><Relationship Id="rId11" Type="http://schemas.openxmlformats.org/officeDocument/2006/relationships/hyperlink" Target="https://www.youtube.com/embed/-HH-PHw2Uvw" TargetMode="External"/><Relationship Id="rId33" Type="http://schemas.openxmlformats.org/officeDocument/2006/relationships/hyperlink" Target="https://www.youtube.com/embed/D2P-vuO6qYU" TargetMode="External"/><Relationship Id="rId10" Type="http://schemas.openxmlformats.org/officeDocument/2006/relationships/image" Target="../media/image16.jpg"/><Relationship Id="rId32" Type="http://schemas.openxmlformats.org/officeDocument/2006/relationships/image" Target="../media/image20.png"/><Relationship Id="rId13" Type="http://schemas.openxmlformats.org/officeDocument/2006/relationships/hyperlink" Target="https://www.youtube.com/embed/5YhNLAtranA" TargetMode="External"/><Relationship Id="rId35" Type="http://schemas.openxmlformats.org/officeDocument/2006/relationships/hyperlink" Target="https://www.youtube.com/embed/3EuemNAo6XE" TargetMode="External"/><Relationship Id="rId12" Type="http://schemas.openxmlformats.org/officeDocument/2006/relationships/image" Target="../media/image13.png"/><Relationship Id="rId34" Type="http://schemas.openxmlformats.org/officeDocument/2006/relationships/image" Target="../media/image12.jpg"/><Relationship Id="rId15" Type="http://schemas.openxmlformats.org/officeDocument/2006/relationships/hyperlink" Target="https://www.youtube.com/embed/PFjKh5QH0Wo" TargetMode="External"/><Relationship Id="rId37" Type="http://schemas.openxmlformats.org/officeDocument/2006/relationships/hyperlink" Target="https://www.youtube.com/embed/hEjhqb3Ifwc" TargetMode="External"/><Relationship Id="rId14" Type="http://schemas.openxmlformats.org/officeDocument/2006/relationships/image" Target="../media/image19.png"/><Relationship Id="rId36" Type="http://schemas.openxmlformats.org/officeDocument/2006/relationships/image" Target="../media/image21.png"/><Relationship Id="rId17" Type="http://schemas.openxmlformats.org/officeDocument/2006/relationships/hyperlink" Target="https://www.youtube.com/embed/A5R6-2m_qHk" TargetMode="External"/><Relationship Id="rId39" Type="http://schemas.openxmlformats.org/officeDocument/2006/relationships/image" Target="../media/image23.png"/><Relationship Id="rId16" Type="http://schemas.openxmlformats.org/officeDocument/2006/relationships/image" Target="../media/image10.png"/><Relationship Id="rId38" Type="http://schemas.openxmlformats.org/officeDocument/2006/relationships/image" Target="../media/image17.png"/><Relationship Id="rId19" Type="http://schemas.openxmlformats.org/officeDocument/2006/relationships/hyperlink" Target="https://www.youtube.com/embed/QhCoHZHnzrE" TargetMode="External"/><Relationship Id="rId1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8467" l="17197" r="22735" t="8358"/>
          <a:stretch/>
        </p:blipFill>
        <p:spPr>
          <a:xfrm>
            <a:off x="137800" y="2829825"/>
            <a:ext cx="2709150" cy="250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15618" y="2978879"/>
            <a:ext cx="2365146" cy="198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87212" y="2725726"/>
            <a:ext cx="1436950" cy="103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46950" y="1953875"/>
            <a:ext cx="5143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12325" y="225327"/>
            <a:ext cx="6088925" cy="3348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2025" y="225321"/>
            <a:ext cx="1350300" cy="1809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701250" y="225334"/>
            <a:ext cx="1307525" cy="1648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323074" y="2115799"/>
            <a:ext cx="849775" cy="84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330000" y="1090800"/>
            <a:ext cx="743571" cy="84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364025" y="154000"/>
            <a:ext cx="574125" cy="79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194573" y="1143750"/>
            <a:ext cx="743575" cy="780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406200" y="92750"/>
            <a:ext cx="634056" cy="84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1"/>
          </p:cNvPr>
          <p:cNvPicPr preferRelativeResize="0"/>
          <p:nvPr/>
        </p:nvPicPr>
        <p:blipFill rotWithShape="1">
          <a:blip r:embed="rId22">
            <a:alphaModFix/>
          </a:blip>
          <a:srcRect b="0" l="17675" r="0" t="0"/>
          <a:stretch/>
        </p:blipFill>
        <p:spPr>
          <a:xfrm>
            <a:off x="3238975" y="172700"/>
            <a:ext cx="925637" cy="75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376167" y="1127842"/>
            <a:ext cx="743575" cy="812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283817" y="1077500"/>
            <a:ext cx="634050" cy="876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3530463" y="2102500"/>
            <a:ext cx="766826" cy="87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5344800" y="132508"/>
            <a:ext cx="766825" cy="770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121188" y="2076223"/>
            <a:ext cx="890350" cy="902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5111050" y="1137425"/>
            <a:ext cx="890353" cy="79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4654900" y="2102503"/>
            <a:ext cx="1124338" cy="84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4382916" y="185282"/>
            <a:ext cx="743575" cy="743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7909838" y="2787125"/>
            <a:ext cx="890350" cy="56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 flipH="1">
            <a:off x="468400" y="1710575"/>
            <a:ext cx="2538725" cy="342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