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omforta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-regular.fntdata"/><Relationship Id="rId8" Type="http://schemas.openxmlformats.org/officeDocument/2006/relationships/font" Target="fonts/Comforta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d9b18a65_0_10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d9b18a65_0_1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3.png"/><Relationship Id="rId20" Type="http://schemas.openxmlformats.org/officeDocument/2006/relationships/hyperlink" Target="https://safeyoutube.net/w/wztO" TargetMode="External"/><Relationship Id="rId42" Type="http://schemas.openxmlformats.org/officeDocument/2006/relationships/image" Target="../media/image24.png"/><Relationship Id="rId41" Type="http://schemas.openxmlformats.org/officeDocument/2006/relationships/image" Target="../media/image22.png"/><Relationship Id="rId22" Type="http://schemas.openxmlformats.org/officeDocument/2006/relationships/hyperlink" Target="https://safeyoutube.net/w/Y1tO" TargetMode="External"/><Relationship Id="rId21" Type="http://schemas.openxmlformats.org/officeDocument/2006/relationships/image" Target="../media/image7.png"/><Relationship Id="rId43" Type="http://schemas.openxmlformats.org/officeDocument/2006/relationships/image" Target="../media/image21.png"/><Relationship Id="rId24" Type="http://schemas.openxmlformats.org/officeDocument/2006/relationships/hyperlink" Target="https://safeyoutube.net/w/F2tO" TargetMode="External"/><Relationship Id="rId23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Relationship Id="rId4" Type="http://schemas.openxmlformats.org/officeDocument/2006/relationships/image" Target="../media/image13.png"/><Relationship Id="rId9" Type="http://schemas.openxmlformats.org/officeDocument/2006/relationships/image" Target="../media/image6.png"/><Relationship Id="rId26" Type="http://schemas.openxmlformats.org/officeDocument/2006/relationships/hyperlink" Target="https://safeyoutube.net/w/x3tO" TargetMode="External"/><Relationship Id="rId25" Type="http://schemas.openxmlformats.org/officeDocument/2006/relationships/image" Target="../media/image2.png"/><Relationship Id="rId28" Type="http://schemas.openxmlformats.org/officeDocument/2006/relationships/hyperlink" Target="https://safeyoutube.net/w/v4tO" TargetMode="External"/><Relationship Id="rId27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29" Type="http://schemas.openxmlformats.org/officeDocument/2006/relationships/image" Target="../media/image20.png"/><Relationship Id="rId7" Type="http://schemas.openxmlformats.org/officeDocument/2006/relationships/image" Target="../media/image8.png"/><Relationship Id="rId8" Type="http://schemas.openxmlformats.org/officeDocument/2006/relationships/hyperlink" Target="https://www.youtube.com/watch?v=LTaYRUDNN08" TargetMode="External"/><Relationship Id="rId31" Type="http://schemas.openxmlformats.org/officeDocument/2006/relationships/image" Target="../media/image14.png"/><Relationship Id="rId30" Type="http://schemas.openxmlformats.org/officeDocument/2006/relationships/hyperlink" Target="https://safeyoutube.net/w/e5tO" TargetMode="External"/><Relationship Id="rId11" Type="http://schemas.openxmlformats.org/officeDocument/2006/relationships/image" Target="../media/image3.png"/><Relationship Id="rId33" Type="http://schemas.openxmlformats.org/officeDocument/2006/relationships/image" Target="../media/image25.png"/><Relationship Id="rId10" Type="http://schemas.openxmlformats.org/officeDocument/2006/relationships/hyperlink" Target="https://www.youtube.com/watch?v=wsFtGHsyZCU" TargetMode="External"/><Relationship Id="rId32" Type="http://schemas.openxmlformats.org/officeDocument/2006/relationships/hyperlink" Target="https://safeyoutube.net/w/E6tO" TargetMode="External"/><Relationship Id="rId13" Type="http://schemas.openxmlformats.org/officeDocument/2006/relationships/image" Target="../media/image9.png"/><Relationship Id="rId35" Type="http://schemas.openxmlformats.org/officeDocument/2006/relationships/image" Target="../media/image15.png"/><Relationship Id="rId12" Type="http://schemas.openxmlformats.org/officeDocument/2006/relationships/hyperlink" Target="https://www.youtube.com/watch?v=D6Qsq5ewMOE" TargetMode="External"/><Relationship Id="rId34" Type="http://schemas.openxmlformats.org/officeDocument/2006/relationships/image" Target="../media/image26.png"/><Relationship Id="rId15" Type="http://schemas.openxmlformats.org/officeDocument/2006/relationships/image" Target="../media/image4.png"/><Relationship Id="rId37" Type="http://schemas.openxmlformats.org/officeDocument/2006/relationships/hyperlink" Target="https://kevinhenkes.com/" TargetMode="External"/><Relationship Id="rId14" Type="http://schemas.openxmlformats.org/officeDocument/2006/relationships/hyperlink" Target="https://www.youtube.com/watch?v=ee9nLsNKyq0" TargetMode="External"/><Relationship Id="rId36" Type="http://schemas.openxmlformats.org/officeDocument/2006/relationships/image" Target="../media/image18.png"/><Relationship Id="rId17" Type="http://schemas.openxmlformats.org/officeDocument/2006/relationships/image" Target="../media/image1.png"/><Relationship Id="rId39" Type="http://schemas.openxmlformats.org/officeDocument/2006/relationships/image" Target="../media/image17.gif"/><Relationship Id="rId16" Type="http://schemas.openxmlformats.org/officeDocument/2006/relationships/hyperlink" Target="https://www.youtube.com/watch?v=m7xLImGEOVo" TargetMode="External"/><Relationship Id="rId38" Type="http://schemas.openxmlformats.org/officeDocument/2006/relationships/image" Target="../media/image19.png"/><Relationship Id="rId19" Type="http://schemas.openxmlformats.org/officeDocument/2006/relationships/image" Target="../media/image10.png"/><Relationship Id="rId18" Type="http://schemas.openxmlformats.org/officeDocument/2006/relationships/hyperlink" Target="https://safeyoutube.net/w/nxt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3500" y="1710425"/>
            <a:ext cx="1810800" cy="324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30700" y="1558025"/>
            <a:ext cx="1810800" cy="324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41718" l="0" r="0" t="0"/>
          <a:stretch/>
        </p:blipFill>
        <p:spPr>
          <a:xfrm>
            <a:off x="531700" y="4385500"/>
            <a:ext cx="8613475" cy="90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17450" l="0" r="0" t="0"/>
          <a:stretch/>
        </p:blipFill>
        <p:spPr>
          <a:xfrm>
            <a:off x="3522050" y="-1850"/>
            <a:ext cx="3641151" cy="1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17450" l="0" r="41765" t="0"/>
          <a:stretch/>
        </p:blipFill>
        <p:spPr>
          <a:xfrm>
            <a:off x="7120300" y="-1850"/>
            <a:ext cx="2120350" cy="1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91700" y="924225"/>
            <a:ext cx="3803924" cy="374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7418" y="1992337"/>
            <a:ext cx="582744" cy="750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32161" y="2991520"/>
            <a:ext cx="628057" cy="654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13024" y="2005646"/>
            <a:ext cx="582728" cy="723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102900" y="1984626"/>
            <a:ext cx="582725" cy="7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148654" y="2005643"/>
            <a:ext cx="582728" cy="723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213925" y="1138108"/>
            <a:ext cx="628075" cy="70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326695" y="2914864"/>
            <a:ext cx="668980" cy="80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348554" y="1098136"/>
            <a:ext cx="625263" cy="781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903435" y="1058971"/>
            <a:ext cx="625243" cy="783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127387" y="3783673"/>
            <a:ext cx="625243" cy="791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013021" y="3780984"/>
            <a:ext cx="668979" cy="796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601292" y="2895325"/>
            <a:ext cx="625242" cy="773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791243" y="1042064"/>
            <a:ext cx="668979" cy="817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-26571" y="3060213"/>
            <a:ext cx="2276375" cy="225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flipH="1" rot="-1237332">
            <a:off x="627542" y="3322083"/>
            <a:ext cx="660449" cy="90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885957" y="1329961"/>
            <a:ext cx="928780" cy="1231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000071" y="1475224"/>
            <a:ext cx="709602" cy="90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715263" y="3780976"/>
            <a:ext cx="24672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vin Henkes is an author that I do an author study on with ..." id="78" name="Google Shape;78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384025" y="2485638"/>
            <a:ext cx="1544125" cy="220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964999" y="3569387"/>
            <a:ext cx="3051413" cy="186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557250" y="1475225"/>
            <a:ext cx="1104924" cy="185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6">
            <a:alphaModFix/>
          </a:blip>
          <a:srcRect b="17450" l="0" r="0" t="0"/>
          <a:stretch/>
        </p:blipFill>
        <p:spPr>
          <a:xfrm>
            <a:off x="-76200" y="-37050"/>
            <a:ext cx="3641150" cy="1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543659" y="2104650"/>
            <a:ext cx="1540341" cy="28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2539875" y="2664389"/>
            <a:ext cx="1425300" cy="1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Let’s read books by: </a:t>
            </a:r>
            <a:endParaRPr b="1" sz="15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5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Kevin Henkes!!</a:t>
            </a:r>
            <a:endParaRPr b="1" sz="15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